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1e7c18eaf5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61ce16a7c241da"/>
  </p:sldMasterIdLst>
  <p:sldIdLst>
    <p:sldId xmlns:r="http://schemas.openxmlformats.org/officeDocument/2006/relationships" id="256" r:id="R6dc0d35740b145d7"/>
    <p:sldId xmlns:r="http://schemas.openxmlformats.org/officeDocument/2006/relationships" id="257" r:id="Ra2dca0fb24704d7f"/>
    <p:sldId xmlns:r="http://schemas.openxmlformats.org/officeDocument/2006/relationships" id="258" r:id="R8f28847826fc41a6"/>
    <p:sldId xmlns:r="http://schemas.openxmlformats.org/officeDocument/2006/relationships" id="259" r:id="R16f4edfc95c7446c"/>
    <p:sldId xmlns:r="http://schemas.openxmlformats.org/officeDocument/2006/relationships" id="260" r:id="R59ab33d1f3414857"/>
    <p:sldId xmlns:r="http://schemas.openxmlformats.org/officeDocument/2006/relationships" id="261" r:id="Rf8fedff921b74d2e"/>
    <p:sldId xmlns:r="http://schemas.openxmlformats.org/officeDocument/2006/relationships" id="262" r:id="R9519e251de6e47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1ce16a7c241da" /><Relationship Type="http://schemas.openxmlformats.org/officeDocument/2006/relationships/slide" Target="/ppt/slides/slide1.xml" Id="R6dc0d35740b145d7" /><Relationship Type="http://schemas.openxmlformats.org/officeDocument/2006/relationships/slide" Target="/ppt/slides/slide2.xml" Id="Ra2dca0fb24704d7f" /><Relationship Type="http://schemas.openxmlformats.org/officeDocument/2006/relationships/slide" Target="/ppt/slides/slide3.xml" Id="R8f28847826fc41a6" /><Relationship Type="http://schemas.openxmlformats.org/officeDocument/2006/relationships/slide" Target="/ppt/slides/slide4.xml" Id="R16f4edfc95c7446c" /><Relationship Type="http://schemas.openxmlformats.org/officeDocument/2006/relationships/slide" Target="/ppt/slides/slide5.xml" Id="R59ab33d1f3414857" /><Relationship Type="http://schemas.openxmlformats.org/officeDocument/2006/relationships/slide" Target="/ppt/slides/slide6.xml" Id="Rf8fedff921b74d2e" /><Relationship Type="http://schemas.openxmlformats.org/officeDocument/2006/relationships/slide" Target="/ppt/slides/slide7.xml" Id="R9519e251de6e47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611a8b0d647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9922274204c5b" /><Relationship Type="http://schemas.openxmlformats.org/officeDocument/2006/relationships/theme" Target="/ppt/slideMasters/theme/theme1.xml" Id="Rd6d30ed505b14b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f9922274204c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1152690bf47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f7737370149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c06861cf54e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cde6d0d6d4d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ccad139ee4a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32eadbd2c4b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5b616b99c4a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HEIMSTAD VENTURE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HEIMSTAD VENTURE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−499 343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−874 844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497 564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EDVIN HEIMSTAD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Kanitz'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831 509 902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