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30f0d29916344d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a0e65d66c2d49ed"/>
  </p:sldMasterIdLst>
  <p:sldIdLst>
    <p:sldId xmlns:r="http://schemas.openxmlformats.org/officeDocument/2006/relationships" id="256" r:id="R6d71af5e4ff343e2"/>
    <p:sldId xmlns:r="http://schemas.openxmlformats.org/officeDocument/2006/relationships" id="257" r:id="R4bc20da294944d56"/>
    <p:sldId xmlns:r="http://schemas.openxmlformats.org/officeDocument/2006/relationships" id="258" r:id="R25059a76936d4035"/>
    <p:sldId xmlns:r="http://schemas.openxmlformats.org/officeDocument/2006/relationships" id="259" r:id="Re01b8ce50b8645d3"/>
    <p:sldId xmlns:r="http://schemas.openxmlformats.org/officeDocument/2006/relationships" id="260" r:id="R0564ec74790941f3"/>
    <p:sldId xmlns:r="http://schemas.openxmlformats.org/officeDocument/2006/relationships" id="261" r:id="R8f2e1cb311be492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0e65d66c2d49ed" /><Relationship Type="http://schemas.openxmlformats.org/officeDocument/2006/relationships/slide" Target="/ppt/slides/slide1.xml" Id="R6d71af5e4ff343e2" /><Relationship Type="http://schemas.openxmlformats.org/officeDocument/2006/relationships/slide" Target="/ppt/slides/slide2.xml" Id="R4bc20da294944d56" /><Relationship Type="http://schemas.openxmlformats.org/officeDocument/2006/relationships/slide" Target="/ppt/slides/slide3.xml" Id="R25059a76936d4035" /><Relationship Type="http://schemas.openxmlformats.org/officeDocument/2006/relationships/slide" Target="/ppt/slides/slide4.xml" Id="Re01b8ce50b8645d3" /><Relationship Type="http://schemas.openxmlformats.org/officeDocument/2006/relationships/slide" Target="/ppt/slides/slide5.xml" Id="R0564ec74790941f3" /><Relationship Type="http://schemas.openxmlformats.org/officeDocument/2006/relationships/slide" Target="/ppt/slides/slide6.xml" Id="R8f2e1cb311be492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d223e0eb3547c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bab3df1319452d" /><Relationship Type="http://schemas.openxmlformats.org/officeDocument/2006/relationships/theme" Target="/ppt/slideMasters/theme/theme1.xml" Id="R7b2179246cb54a1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4bab3df1319452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b04719ee8c4d1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31b42132244c6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7892e318b04d1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6bdf2f70064cb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94d904550e437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93015ea22446d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EAGLE AI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EAGLE AI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EAGLE AI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EAGLE AI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EAGLE AI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EAGLE AI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Sjøgata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8006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jakob@eagleai.no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Eagleai.no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831 542 632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EAGLE AI AS</a:t>
            </a:r>
          </a:p>
        </p:txBody>
      </p:sp>
    </p:spTree>
  </p:cSld>
  <p:clrMapOvr>
    <a:masterClrMapping xmlns:a="http://schemas.openxmlformats.org/drawingml/2006/main"/>
  </p:clrMapOvr>
</p:sld>
</file>