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f891b53d7f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41411ce1884a7f"/>
  </p:sldMasterIdLst>
  <p:sldIdLst>
    <p:sldId xmlns:r="http://schemas.openxmlformats.org/officeDocument/2006/relationships" id="256" r:id="Rdafb66ce0e5443f8"/>
    <p:sldId xmlns:r="http://schemas.openxmlformats.org/officeDocument/2006/relationships" id="257" r:id="R5eb7649f5bd94f06"/>
    <p:sldId xmlns:r="http://schemas.openxmlformats.org/officeDocument/2006/relationships" id="258" r:id="Rb0673798d3c34c3e"/>
    <p:sldId xmlns:r="http://schemas.openxmlformats.org/officeDocument/2006/relationships" id="259" r:id="R34852d6a12c6428d"/>
    <p:sldId xmlns:r="http://schemas.openxmlformats.org/officeDocument/2006/relationships" id="260" r:id="R3748514fdcf54713"/>
    <p:sldId xmlns:r="http://schemas.openxmlformats.org/officeDocument/2006/relationships" id="261" r:id="Rc0f512e39a1948e9"/>
    <p:sldId xmlns:r="http://schemas.openxmlformats.org/officeDocument/2006/relationships" id="262" r:id="R2a58ee6b1eae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1411ce1884a7f" /><Relationship Type="http://schemas.openxmlformats.org/officeDocument/2006/relationships/slide" Target="/ppt/slides/slide1.xml" Id="Rdafb66ce0e5443f8" /><Relationship Type="http://schemas.openxmlformats.org/officeDocument/2006/relationships/slide" Target="/ppt/slides/slide2.xml" Id="R5eb7649f5bd94f06" /><Relationship Type="http://schemas.openxmlformats.org/officeDocument/2006/relationships/slide" Target="/ppt/slides/slide3.xml" Id="Rb0673798d3c34c3e" /><Relationship Type="http://schemas.openxmlformats.org/officeDocument/2006/relationships/slide" Target="/ppt/slides/slide4.xml" Id="R34852d6a12c6428d" /><Relationship Type="http://schemas.openxmlformats.org/officeDocument/2006/relationships/slide" Target="/ppt/slides/slide5.xml" Id="R3748514fdcf54713" /><Relationship Type="http://schemas.openxmlformats.org/officeDocument/2006/relationships/slide" Target="/ppt/slides/slide6.xml" Id="Rc0f512e39a1948e9" /><Relationship Type="http://schemas.openxmlformats.org/officeDocument/2006/relationships/slide" Target="/ppt/slides/slide7.xml" Id="R2a58ee6b1eae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2ba353f0a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c577574c044ce" /><Relationship Type="http://schemas.openxmlformats.org/officeDocument/2006/relationships/theme" Target="/ppt/slideMasters/theme/theme1.xml" Id="R61bef7eb1cb2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bc577574c0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ca9fbaf65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037ba2ba0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ba6f994c743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b896cf9be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bc4cd7d26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954b603b94d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1bea319b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AI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366 650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J.B.S. INVEST AS  –  82,3 %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THAMM HOLDING AS  –  14,5 %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NORINNOVA STARTCAP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AKL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JUTO INVEST AS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jakob@eagleai.no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Eagleai.no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831 542 632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