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9a79be0ce343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12a5138507494c"/>
  </p:sldMasterIdLst>
  <p:sldIdLst>
    <p:sldId xmlns:r="http://schemas.openxmlformats.org/officeDocument/2006/relationships" id="256" r:id="R407824c786034e59"/>
    <p:sldId xmlns:r="http://schemas.openxmlformats.org/officeDocument/2006/relationships" id="257" r:id="Rd9c6704dc49d4820"/>
    <p:sldId xmlns:r="http://schemas.openxmlformats.org/officeDocument/2006/relationships" id="258" r:id="R752764980dc343bb"/>
    <p:sldId xmlns:r="http://schemas.openxmlformats.org/officeDocument/2006/relationships" id="259" r:id="Rb0c30e7c1ad449d9"/>
    <p:sldId xmlns:r="http://schemas.openxmlformats.org/officeDocument/2006/relationships" id="260" r:id="Ra7387a8c4d5c40f6"/>
    <p:sldId xmlns:r="http://schemas.openxmlformats.org/officeDocument/2006/relationships" id="261" r:id="R704fa53724684d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12a5138507494c" /><Relationship Type="http://schemas.openxmlformats.org/officeDocument/2006/relationships/slide" Target="/ppt/slides/slide1.xml" Id="R407824c786034e59" /><Relationship Type="http://schemas.openxmlformats.org/officeDocument/2006/relationships/slide" Target="/ppt/slides/slide2.xml" Id="Rd9c6704dc49d4820" /><Relationship Type="http://schemas.openxmlformats.org/officeDocument/2006/relationships/slide" Target="/ppt/slides/slide3.xml" Id="R752764980dc343bb" /><Relationship Type="http://schemas.openxmlformats.org/officeDocument/2006/relationships/slide" Target="/ppt/slides/slide4.xml" Id="Rb0c30e7c1ad449d9" /><Relationship Type="http://schemas.openxmlformats.org/officeDocument/2006/relationships/slide" Target="/ppt/slides/slide5.xml" Id="Ra7387a8c4d5c40f6" /><Relationship Type="http://schemas.openxmlformats.org/officeDocument/2006/relationships/slide" Target="/ppt/slides/slide6.xml" Id="R704fa53724684d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83321850ed47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7b977338042e0" /><Relationship Type="http://schemas.openxmlformats.org/officeDocument/2006/relationships/theme" Target="/ppt/slideMasters/theme/theme1.xml" Id="R1cc4e371f4434c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a7b977338042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a6056c5904f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bb612b87741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679813dc148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3eee1dcec47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76599c25742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c5f845f814d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50 84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post@nordservices.no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www.nordservices.no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831 568 542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SERVICES AS</a:t>
            </a:r>
          </a:p>
        </p:txBody>
      </p:sp>
    </p:spTree>
  </p:cSld>
  <p:clrMapOvr>
    <a:masterClrMapping xmlns:a="http://schemas.openxmlformats.org/drawingml/2006/main"/>
  </p:clrMapOvr>
</p:sld>
</file>