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3f0bf5b68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d071b322d447ff"/>
  </p:sldMasterIdLst>
  <p:sldIdLst>
    <p:sldId xmlns:r="http://schemas.openxmlformats.org/officeDocument/2006/relationships" id="256" r:id="R2f5e222d892740df"/>
    <p:sldId xmlns:r="http://schemas.openxmlformats.org/officeDocument/2006/relationships" id="257" r:id="Rf8486f0eb81e4918"/>
    <p:sldId xmlns:r="http://schemas.openxmlformats.org/officeDocument/2006/relationships" id="258" r:id="Ra615163fa93f4003"/>
    <p:sldId xmlns:r="http://schemas.openxmlformats.org/officeDocument/2006/relationships" id="259" r:id="R1a9af221068e4773"/>
    <p:sldId xmlns:r="http://schemas.openxmlformats.org/officeDocument/2006/relationships" id="260" r:id="Rf1f48e4bd5c04533"/>
    <p:sldId xmlns:r="http://schemas.openxmlformats.org/officeDocument/2006/relationships" id="261" r:id="R5ba9ea7d55424698"/>
    <p:sldId xmlns:r="http://schemas.openxmlformats.org/officeDocument/2006/relationships" id="262" r:id="R6b2d63e9275d49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071b322d447ff" /><Relationship Type="http://schemas.openxmlformats.org/officeDocument/2006/relationships/slide" Target="/ppt/slides/slide1.xml" Id="R2f5e222d892740df" /><Relationship Type="http://schemas.openxmlformats.org/officeDocument/2006/relationships/slide" Target="/ppt/slides/slide2.xml" Id="Rf8486f0eb81e4918" /><Relationship Type="http://schemas.openxmlformats.org/officeDocument/2006/relationships/slide" Target="/ppt/slides/slide3.xml" Id="Ra615163fa93f4003" /><Relationship Type="http://schemas.openxmlformats.org/officeDocument/2006/relationships/slide" Target="/ppt/slides/slide4.xml" Id="R1a9af221068e4773" /><Relationship Type="http://schemas.openxmlformats.org/officeDocument/2006/relationships/slide" Target="/ppt/slides/slide5.xml" Id="Rf1f48e4bd5c04533" /><Relationship Type="http://schemas.openxmlformats.org/officeDocument/2006/relationships/slide" Target="/ppt/slides/slide6.xml" Id="R5ba9ea7d55424698" /><Relationship Type="http://schemas.openxmlformats.org/officeDocument/2006/relationships/slide" Target="/ppt/slides/slide7.xml" Id="R6b2d63e9275d49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943121a084f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daefa7ade429f" /><Relationship Type="http://schemas.openxmlformats.org/officeDocument/2006/relationships/theme" Target="/ppt/slideMasters/theme/theme1.xml" Id="R2e184387a129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daefa7ade42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9ce01ffac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ecec8be58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92369b0c348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baf009c86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61ab9f19e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f28d0b02c48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96396f6c3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SERVICES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8 119 531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1 963 262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KILSTI MARIT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KILSTI JON MAGNUS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KILSTI-SAUTHON HEIDI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KILSTI-WARP LENE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50 84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831 568 542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