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7fee75a55048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a7c94844f7423d"/>
  </p:sldMasterIdLst>
  <p:sldIdLst>
    <p:sldId xmlns:r="http://schemas.openxmlformats.org/officeDocument/2006/relationships" id="256" r:id="R01ee3d1d4ee341db"/>
    <p:sldId xmlns:r="http://schemas.openxmlformats.org/officeDocument/2006/relationships" id="257" r:id="Rcb1e6af51bda4d7c"/>
    <p:sldId xmlns:r="http://schemas.openxmlformats.org/officeDocument/2006/relationships" id="258" r:id="R6a46f7bfde4a4a08"/>
    <p:sldId xmlns:r="http://schemas.openxmlformats.org/officeDocument/2006/relationships" id="259" r:id="Rd8cb2a85236742b6"/>
    <p:sldId xmlns:r="http://schemas.openxmlformats.org/officeDocument/2006/relationships" id="260" r:id="Radfba02e8b0c4c5d"/>
    <p:sldId xmlns:r="http://schemas.openxmlformats.org/officeDocument/2006/relationships" id="261" r:id="R0493939cffe24b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7c94844f7423d" /><Relationship Type="http://schemas.openxmlformats.org/officeDocument/2006/relationships/slide" Target="/ppt/slides/slide1.xml" Id="R01ee3d1d4ee341db" /><Relationship Type="http://schemas.openxmlformats.org/officeDocument/2006/relationships/slide" Target="/ppt/slides/slide2.xml" Id="Rcb1e6af51bda4d7c" /><Relationship Type="http://schemas.openxmlformats.org/officeDocument/2006/relationships/slide" Target="/ppt/slides/slide3.xml" Id="R6a46f7bfde4a4a08" /><Relationship Type="http://schemas.openxmlformats.org/officeDocument/2006/relationships/slide" Target="/ppt/slides/slide4.xml" Id="Rd8cb2a85236742b6" /><Relationship Type="http://schemas.openxmlformats.org/officeDocument/2006/relationships/slide" Target="/ppt/slides/slide5.xml" Id="Radfba02e8b0c4c5d" /><Relationship Type="http://schemas.openxmlformats.org/officeDocument/2006/relationships/slide" Target="/ppt/slides/slide6.xml" Id="R0493939cffe24b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f5265c792242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4d8057db64370" /><Relationship Type="http://schemas.openxmlformats.org/officeDocument/2006/relationships/theme" Target="/ppt/slideMasters/theme/theme1.xml" Id="R7a4bf2d0d9f34b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04d8057db643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ef7de42f140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4e2ee1f3a45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6ecb45da8343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1ef37fd9a1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45d2e827042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8e3e96e1c45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TWT KOST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Hegreveien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4049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831 704 802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TWT KOST AS</a:t>
            </a:r>
          </a:p>
        </p:txBody>
      </p:sp>
    </p:spTree>
  </p:cSld>
  <p:clrMapOvr>
    <a:masterClrMapping xmlns:a="http://schemas.openxmlformats.org/drawingml/2006/main"/>
  </p:clrMapOvr>
</p:sld>
</file>