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d3db218dbb49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701078a0824125"/>
  </p:sldMasterIdLst>
  <p:sldIdLst>
    <p:sldId xmlns:r="http://schemas.openxmlformats.org/officeDocument/2006/relationships" id="256" r:id="R0525e9f296964d49"/>
    <p:sldId xmlns:r="http://schemas.openxmlformats.org/officeDocument/2006/relationships" id="257" r:id="R3a04c7161ff449e7"/>
    <p:sldId xmlns:r="http://schemas.openxmlformats.org/officeDocument/2006/relationships" id="258" r:id="R104090b63d8e4715"/>
    <p:sldId xmlns:r="http://schemas.openxmlformats.org/officeDocument/2006/relationships" id="259" r:id="R422f0062e9384a0b"/>
    <p:sldId xmlns:r="http://schemas.openxmlformats.org/officeDocument/2006/relationships" id="260" r:id="R37542ac8d24f43cd"/>
    <p:sldId xmlns:r="http://schemas.openxmlformats.org/officeDocument/2006/relationships" id="261" r:id="R970496cb8d944aff"/>
    <p:sldId xmlns:r="http://schemas.openxmlformats.org/officeDocument/2006/relationships" id="262" r:id="R484eb6ff1d8a47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701078a0824125" /><Relationship Type="http://schemas.openxmlformats.org/officeDocument/2006/relationships/slide" Target="/ppt/slides/slide1.xml" Id="R0525e9f296964d49" /><Relationship Type="http://schemas.openxmlformats.org/officeDocument/2006/relationships/slide" Target="/ppt/slides/slide2.xml" Id="R3a04c7161ff449e7" /><Relationship Type="http://schemas.openxmlformats.org/officeDocument/2006/relationships/slide" Target="/ppt/slides/slide3.xml" Id="R104090b63d8e4715" /><Relationship Type="http://schemas.openxmlformats.org/officeDocument/2006/relationships/slide" Target="/ppt/slides/slide4.xml" Id="R422f0062e9384a0b" /><Relationship Type="http://schemas.openxmlformats.org/officeDocument/2006/relationships/slide" Target="/ppt/slides/slide5.xml" Id="R37542ac8d24f43cd" /><Relationship Type="http://schemas.openxmlformats.org/officeDocument/2006/relationships/slide" Target="/ppt/slides/slide6.xml" Id="R970496cb8d944aff" /><Relationship Type="http://schemas.openxmlformats.org/officeDocument/2006/relationships/slide" Target="/ppt/slides/slide7.xml" Id="R484eb6ff1d8a47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a1a4afe32e4c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e94831dcb4195" /><Relationship Type="http://schemas.openxmlformats.org/officeDocument/2006/relationships/theme" Target="/ppt/slideMasters/theme/theme1.xml" Id="R46af4c4a7fb147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7e94831dcb41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83a1fbe2c49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3bfada5394d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0cf18e22d4a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621fd582449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5c5e7d3464f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504fcc7fa4a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6c530cd524a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TWT KOST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TWT KOST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TWT KOST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TWT KOST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TWT KOST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TWT KOST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13 849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TWT KOST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TOBIAS WAAGE THENGS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TWT KOST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Hegreveien 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4049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831 704 802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TWT KOST AS</a:t>
            </a:r>
          </a:p>
        </p:txBody>
      </p:sp>
    </p:spTree>
  </p:cSld>
  <p:clrMapOvr>
    <a:masterClrMapping xmlns:a="http://schemas.openxmlformats.org/drawingml/2006/main"/>
  </p:clrMapOvr>
</p:sld>
</file>