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58892b32b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ff6ad35f84753"/>
  </p:sldMasterIdLst>
  <p:sldIdLst>
    <p:sldId xmlns:r="http://schemas.openxmlformats.org/officeDocument/2006/relationships" id="256" r:id="R3c11f663e81e4087"/>
    <p:sldId xmlns:r="http://schemas.openxmlformats.org/officeDocument/2006/relationships" id="257" r:id="R416b51687d50494f"/>
    <p:sldId xmlns:r="http://schemas.openxmlformats.org/officeDocument/2006/relationships" id="258" r:id="Rc3797aa9f8774950"/>
    <p:sldId xmlns:r="http://schemas.openxmlformats.org/officeDocument/2006/relationships" id="259" r:id="Rad88de9d754146e9"/>
    <p:sldId xmlns:r="http://schemas.openxmlformats.org/officeDocument/2006/relationships" id="260" r:id="R5a1011f3f61649e2"/>
    <p:sldId xmlns:r="http://schemas.openxmlformats.org/officeDocument/2006/relationships" id="261" r:id="R7646db2aa3a54797"/>
    <p:sldId xmlns:r="http://schemas.openxmlformats.org/officeDocument/2006/relationships" id="262" r:id="R9a4ef93bf6d7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ff6ad35f84753" /><Relationship Type="http://schemas.openxmlformats.org/officeDocument/2006/relationships/slide" Target="/ppt/slides/slide1.xml" Id="R3c11f663e81e4087" /><Relationship Type="http://schemas.openxmlformats.org/officeDocument/2006/relationships/slide" Target="/ppt/slides/slide2.xml" Id="R416b51687d50494f" /><Relationship Type="http://schemas.openxmlformats.org/officeDocument/2006/relationships/slide" Target="/ppt/slides/slide3.xml" Id="Rc3797aa9f8774950" /><Relationship Type="http://schemas.openxmlformats.org/officeDocument/2006/relationships/slide" Target="/ppt/slides/slide4.xml" Id="Rad88de9d754146e9" /><Relationship Type="http://schemas.openxmlformats.org/officeDocument/2006/relationships/slide" Target="/ppt/slides/slide5.xml" Id="R5a1011f3f61649e2" /><Relationship Type="http://schemas.openxmlformats.org/officeDocument/2006/relationships/slide" Target="/ppt/slides/slide6.xml" Id="R7646db2aa3a54797" /><Relationship Type="http://schemas.openxmlformats.org/officeDocument/2006/relationships/slide" Target="/ppt/slides/slide7.xml" Id="R9a4ef93bf6d7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9b7aa30fe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19bf246774d29" /><Relationship Type="http://schemas.openxmlformats.org/officeDocument/2006/relationships/theme" Target="/ppt/slideMasters/theme/theme1.xml" Id="Rd8209aea65ed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19bf24677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3f5c374ab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56cfaafaf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4c958b8a0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e906f16d5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6cae7a8cd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4ce408cf7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7ff831e374f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TWT KOST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TWT KOST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WAAGE THENGS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4049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