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f5066ff45a4c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00c959ef84807"/>
  </p:sldMasterIdLst>
  <p:sldIdLst>
    <p:sldId xmlns:r="http://schemas.openxmlformats.org/officeDocument/2006/relationships" id="256" r:id="Rf5722196a6444622"/>
    <p:sldId xmlns:r="http://schemas.openxmlformats.org/officeDocument/2006/relationships" id="257" r:id="Ree95485af3744b66"/>
    <p:sldId xmlns:r="http://schemas.openxmlformats.org/officeDocument/2006/relationships" id="258" r:id="R847812c44c3e4b9b"/>
    <p:sldId xmlns:r="http://schemas.openxmlformats.org/officeDocument/2006/relationships" id="259" r:id="Rf9e7a624208b42b1"/>
    <p:sldId xmlns:r="http://schemas.openxmlformats.org/officeDocument/2006/relationships" id="260" r:id="R7925ce7af10d4a85"/>
    <p:sldId xmlns:r="http://schemas.openxmlformats.org/officeDocument/2006/relationships" id="261" r:id="Rde6ceb305b3440b4"/>
    <p:sldId xmlns:r="http://schemas.openxmlformats.org/officeDocument/2006/relationships" id="262" r:id="Rd766b9ead3da4b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00c959ef84807" /><Relationship Type="http://schemas.openxmlformats.org/officeDocument/2006/relationships/slide" Target="/ppt/slides/slide1.xml" Id="Rf5722196a6444622" /><Relationship Type="http://schemas.openxmlformats.org/officeDocument/2006/relationships/slide" Target="/ppt/slides/slide2.xml" Id="Ree95485af3744b66" /><Relationship Type="http://schemas.openxmlformats.org/officeDocument/2006/relationships/slide" Target="/ppt/slides/slide3.xml" Id="R847812c44c3e4b9b" /><Relationship Type="http://schemas.openxmlformats.org/officeDocument/2006/relationships/slide" Target="/ppt/slides/slide4.xml" Id="Rf9e7a624208b42b1" /><Relationship Type="http://schemas.openxmlformats.org/officeDocument/2006/relationships/slide" Target="/ppt/slides/slide5.xml" Id="R7925ce7af10d4a85" /><Relationship Type="http://schemas.openxmlformats.org/officeDocument/2006/relationships/slide" Target="/ppt/slides/slide6.xml" Id="Rde6ceb305b3440b4" /><Relationship Type="http://schemas.openxmlformats.org/officeDocument/2006/relationships/slide" Target="/ppt/slides/slide7.xml" Id="Rd766b9ead3da4b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75e1bbadd4c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ae1cb3f0141c6" /><Relationship Type="http://schemas.openxmlformats.org/officeDocument/2006/relationships/theme" Target="/ppt/slideMasters/theme/theme1.xml" Id="R3dbcd31b289e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ae1cb3f01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33209eee243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b0a81f641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c746eb1d7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177c3dd0549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0c4940170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0dc20dac040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c46ede666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HOSTON OG FISKE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HOSTON OG 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HOSTON OG FISKE HOLDING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HOSTON OG 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HOSTON OG 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HOSTON OG 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HOSTON OG 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FISKE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ERLING HOSTON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HOSTON OG 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831 705 582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HOSTON OG FISKE HOLDING AS</a:t>
            </a:r>
          </a:p>
        </p:txBody>
      </p:sp>
    </p:spTree>
  </p:cSld>
  <p:clrMapOvr>
    <a:masterClrMapping xmlns:a="http://schemas.openxmlformats.org/drawingml/2006/main"/>
  </p:clrMapOvr>
</p:sld>
</file>