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09374d53a194f8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efb9385e3b4eda"/>
  </p:sldMasterIdLst>
  <p:sldIdLst>
    <p:sldId xmlns:r="http://schemas.openxmlformats.org/officeDocument/2006/relationships" id="256" r:id="R5c5816828d1c4d9e"/>
    <p:sldId xmlns:r="http://schemas.openxmlformats.org/officeDocument/2006/relationships" id="257" r:id="R7e13f62276444ce1"/>
    <p:sldId xmlns:r="http://schemas.openxmlformats.org/officeDocument/2006/relationships" id="258" r:id="R8fc9351cc82f4d87"/>
    <p:sldId xmlns:r="http://schemas.openxmlformats.org/officeDocument/2006/relationships" id="259" r:id="Rc0db427e92f8485e"/>
    <p:sldId xmlns:r="http://schemas.openxmlformats.org/officeDocument/2006/relationships" id="260" r:id="R5dc0c59eaf924636"/>
    <p:sldId xmlns:r="http://schemas.openxmlformats.org/officeDocument/2006/relationships" id="261" r:id="Rca021dc9b53e4206"/>
    <p:sldId xmlns:r="http://schemas.openxmlformats.org/officeDocument/2006/relationships" id="262" r:id="Rcbf58cbe59ca4b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efb9385e3b4eda" /><Relationship Type="http://schemas.openxmlformats.org/officeDocument/2006/relationships/slide" Target="/ppt/slides/slide1.xml" Id="R5c5816828d1c4d9e" /><Relationship Type="http://schemas.openxmlformats.org/officeDocument/2006/relationships/slide" Target="/ppt/slides/slide2.xml" Id="R7e13f62276444ce1" /><Relationship Type="http://schemas.openxmlformats.org/officeDocument/2006/relationships/slide" Target="/ppt/slides/slide3.xml" Id="R8fc9351cc82f4d87" /><Relationship Type="http://schemas.openxmlformats.org/officeDocument/2006/relationships/slide" Target="/ppt/slides/slide4.xml" Id="Rc0db427e92f8485e" /><Relationship Type="http://schemas.openxmlformats.org/officeDocument/2006/relationships/slide" Target="/ppt/slides/slide5.xml" Id="R5dc0c59eaf924636" /><Relationship Type="http://schemas.openxmlformats.org/officeDocument/2006/relationships/slide" Target="/ppt/slides/slide6.xml" Id="Rca021dc9b53e4206" /><Relationship Type="http://schemas.openxmlformats.org/officeDocument/2006/relationships/slide" Target="/ppt/slides/slide7.xml" Id="Rcbf58cbe59ca4b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08930758db4a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c5cf52d9894efc" /><Relationship Type="http://schemas.openxmlformats.org/officeDocument/2006/relationships/theme" Target="/ppt/slideMasters/theme/theme1.xml" Id="R01afb5365e7345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5c5cf52d9894ef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21cc1641ed4c3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530d001cdc4d1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86f445083446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13aecc46e1435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52ebe0763454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5c5174d9ed4c2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339ac668564f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FINANSMODELL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FINANSMODELL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FINANSMODELL 1 AS ble etablert [år] og holder til i Tromsø.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FINANSMODELL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FINANSMODELL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FINANSMODELL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4 500 000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219 079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166 173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3 747 626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4 505 526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FINANSMODELL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SPAREBANK 1 NORD-NORGE PORTEFØLJE AS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SIMULATION ANALYTICS AS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FINANSMODELL 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9008 Tromsø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831 705 612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FINANSMODELL 1 AS</a:t>
            </a:r>
          </a:p>
        </p:txBody>
      </p:sp>
    </p:spTree>
  </p:cSld>
  <p:clrMapOvr>
    <a:masterClrMapping xmlns:a="http://schemas.openxmlformats.org/drawingml/2006/main"/>
  </p:clrMapOvr>
</p:sld>
</file>