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cc8263396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c94c3e3d94fbe"/>
  </p:sldMasterIdLst>
  <p:sldIdLst>
    <p:sldId xmlns:r="http://schemas.openxmlformats.org/officeDocument/2006/relationships" id="256" r:id="R71bbac9a8cc541e9"/>
    <p:sldId xmlns:r="http://schemas.openxmlformats.org/officeDocument/2006/relationships" id="257" r:id="Rc964eaae13c84957"/>
    <p:sldId xmlns:r="http://schemas.openxmlformats.org/officeDocument/2006/relationships" id="258" r:id="Rde4d470b08884f6a"/>
    <p:sldId xmlns:r="http://schemas.openxmlformats.org/officeDocument/2006/relationships" id="259" r:id="Rfe0b3776992840f9"/>
    <p:sldId xmlns:r="http://schemas.openxmlformats.org/officeDocument/2006/relationships" id="260" r:id="R4896e44c1a484aab"/>
    <p:sldId xmlns:r="http://schemas.openxmlformats.org/officeDocument/2006/relationships" id="261" r:id="R6cd5668c47d2454d"/>
    <p:sldId xmlns:r="http://schemas.openxmlformats.org/officeDocument/2006/relationships" id="262" r:id="R3e604ac5c57543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c94c3e3d94fbe" /><Relationship Type="http://schemas.openxmlformats.org/officeDocument/2006/relationships/slide" Target="/ppt/slides/slide1.xml" Id="R71bbac9a8cc541e9" /><Relationship Type="http://schemas.openxmlformats.org/officeDocument/2006/relationships/slide" Target="/ppt/slides/slide2.xml" Id="Rc964eaae13c84957" /><Relationship Type="http://schemas.openxmlformats.org/officeDocument/2006/relationships/slide" Target="/ppt/slides/slide3.xml" Id="Rde4d470b08884f6a" /><Relationship Type="http://schemas.openxmlformats.org/officeDocument/2006/relationships/slide" Target="/ppt/slides/slide4.xml" Id="Rfe0b3776992840f9" /><Relationship Type="http://schemas.openxmlformats.org/officeDocument/2006/relationships/slide" Target="/ppt/slides/slide5.xml" Id="R4896e44c1a484aab" /><Relationship Type="http://schemas.openxmlformats.org/officeDocument/2006/relationships/slide" Target="/ppt/slides/slide6.xml" Id="R6cd5668c47d2454d" /><Relationship Type="http://schemas.openxmlformats.org/officeDocument/2006/relationships/slide" Target="/ppt/slides/slide7.xml" Id="R3e604ac5c57543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b00d9fcf7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dc11ea4444770" /><Relationship Type="http://schemas.openxmlformats.org/officeDocument/2006/relationships/theme" Target="/ppt/slideMasters/theme/theme1.xml" Id="Rb57fefc3a282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dc11ea444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5796496c4d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901aad9d9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4a9ab764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698528cd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7d46b6be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8da8ecead4e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ba5346e514c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FINANSMODELL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FINANSMODELL 1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219 079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3 747 626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4 505 526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PORTEFØLJE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SIMULATION ANALYTICS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831 705 612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FINANSMODELL 1 AS</a:t>
            </a:r>
          </a:p>
        </p:txBody>
      </p:sp>
    </p:spTree>
  </p:cSld>
  <p:clrMapOvr>
    <a:masterClrMapping xmlns:a="http://schemas.openxmlformats.org/drawingml/2006/main"/>
  </p:clrMapOvr>
</p:sld>
</file>