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1a86a35fd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a5096bad941fb"/>
  </p:sldMasterIdLst>
  <p:sldIdLst>
    <p:sldId xmlns:r="http://schemas.openxmlformats.org/officeDocument/2006/relationships" id="256" r:id="Rb0382c6ff1f848a0"/>
    <p:sldId xmlns:r="http://schemas.openxmlformats.org/officeDocument/2006/relationships" id="257" r:id="Re8555afdd3f94e88"/>
    <p:sldId xmlns:r="http://schemas.openxmlformats.org/officeDocument/2006/relationships" id="258" r:id="Rb4f9f85c2532459e"/>
    <p:sldId xmlns:r="http://schemas.openxmlformats.org/officeDocument/2006/relationships" id="259" r:id="R1b2f59c74e4742f2"/>
    <p:sldId xmlns:r="http://schemas.openxmlformats.org/officeDocument/2006/relationships" id="260" r:id="R81a32a655a104a2a"/>
    <p:sldId xmlns:r="http://schemas.openxmlformats.org/officeDocument/2006/relationships" id="261" r:id="R8e1214f8d78c4cf9"/>
    <p:sldId xmlns:r="http://schemas.openxmlformats.org/officeDocument/2006/relationships" id="262" r:id="R9b1a812fdafb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a5096bad941fb" /><Relationship Type="http://schemas.openxmlformats.org/officeDocument/2006/relationships/slide" Target="/ppt/slides/slide1.xml" Id="Rb0382c6ff1f848a0" /><Relationship Type="http://schemas.openxmlformats.org/officeDocument/2006/relationships/slide" Target="/ppt/slides/slide2.xml" Id="Re8555afdd3f94e88" /><Relationship Type="http://schemas.openxmlformats.org/officeDocument/2006/relationships/slide" Target="/ppt/slides/slide3.xml" Id="Rb4f9f85c2532459e" /><Relationship Type="http://schemas.openxmlformats.org/officeDocument/2006/relationships/slide" Target="/ppt/slides/slide4.xml" Id="R1b2f59c74e4742f2" /><Relationship Type="http://schemas.openxmlformats.org/officeDocument/2006/relationships/slide" Target="/ppt/slides/slide5.xml" Id="R81a32a655a104a2a" /><Relationship Type="http://schemas.openxmlformats.org/officeDocument/2006/relationships/slide" Target="/ppt/slides/slide6.xml" Id="R8e1214f8d78c4cf9" /><Relationship Type="http://schemas.openxmlformats.org/officeDocument/2006/relationships/slide" Target="/ppt/slides/slide7.xml" Id="R9b1a812fdafb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b6b77117b4a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a718e8ac24dd6" /><Relationship Type="http://schemas.openxmlformats.org/officeDocument/2006/relationships/theme" Target="/ppt/slideMasters/theme/theme1.xml" Id="R5e1de5772762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a718e8ac2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7317755ff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172b4d1f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f4c42a9d4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0c5277a2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437e9011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55fc3f2d4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c551abb4c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FAGERVOLL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T.K. Holding AS, 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831 709 022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FAGERVOLL AS</a:t>
            </a:r>
          </a:p>
        </p:txBody>
      </p:sp>
    </p:spTree>
  </p:cSld>
  <p:clrMapOvr>
    <a:masterClrMapping xmlns:a="http://schemas.openxmlformats.org/drawingml/2006/main"/>
  </p:clrMapOvr>
</p:sld>
</file>