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b7a7c8454f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2e5a676864fec"/>
  </p:sldMasterIdLst>
  <p:sldIdLst>
    <p:sldId xmlns:r="http://schemas.openxmlformats.org/officeDocument/2006/relationships" id="256" r:id="R13da40d62d034bb1"/>
    <p:sldId xmlns:r="http://schemas.openxmlformats.org/officeDocument/2006/relationships" id="257" r:id="Rc877f7603da94f9b"/>
    <p:sldId xmlns:r="http://schemas.openxmlformats.org/officeDocument/2006/relationships" id="258" r:id="Ra16632859ec14fce"/>
    <p:sldId xmlns:r="http://schemas.openxmlformats.org/officeDocument/2006/relationships" id="259" r:id="R96d8d34bd3f64996"/>
    <p:sldId xmlns:r="http://schemas.openxmlformats.org/officeDocument/2006/relationships" id="260" r:id="R1e9ccfcdfe2d468c"/>
    <p:sldId xmlns:r="http://schemas.openxmlformats.org/officeDocument/2006/relationships" id="261" r:id="R9d77057173c045b1"/>
    <p:sldId xmlns:r="http://schemas.openxmlformats.org/officeDocument/2006/relationships" id="262" r:id="Re439decce8a5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2e5a676864fec" /><Relationship Type="http://schemas.openxmlformats.org/officeDocument/2006/relationships/slide" Target="/ppt/slides/slide1.xml" Id="R13da40d62d034bb1" /><Relationship Type="http://schemas.openxmlformats.org/officeDocument/2006/relationships/slide" Target="/ppt/slides/slide2.xml" Id="Rc877f7603da94f9b" /><Relationship Type="http://schemas.openxmlformats.org/officeDocument/2006/relationships/slide" Target="/ppt/slides/slide3.xml" Id="Ra16632859ec14fce" /><Relationship Type="http://schemas.openxmlformats.org/officeDocument/2006/relationships/slide" Target="/ppt/slides/slide4.xml" Id="R96d8d34bd3f64996" /><Relationship Type="http://schemas.openxmlformats.org/officeDocument/2006/relationships/slide" Target="/ppt/slides/slide5.xml" Id="R1e9ccfcdfe2d468c" /><Relationship Type="http://schemas.openxmlformats.org/officeDocument/2006/relationships/slide" Target="/ppt/slides/slide6.xml" Id="R9d77057173c045b1" /><Relationship Type="http://schemas.openxmlformats.org/officeDocument/2006/relationships/slide" Target="/ppt/slides/slide7.xml" Id="Re439decce8a5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e4a164c2a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d95fceb004086" /><Relationship Type="http://schemas.openxmlformats.org/officeDocument/2006/relationships/theme" Target="/ppt/slideMasters/theme/theme1.xml" Id="R0406a32a3040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d95fceb00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b65f4957c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89cb2ce8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029b601c6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dada5af2d47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aeeaf39f1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5adb4737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6008c53b4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ELMERAS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ELMERAS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4 698 672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4 808 039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DALE  –  51,4 %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BØHN MERCKOLL  –  48,6 %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Fururabben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831 724 102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ELMERAS AS</a:t>
            </a:r>
          </a:p>
        </p:txBody>
      </p:sp>
    </p:spTree>
  </p:cSld>
  <p:clrMapOvr>
    <a:masterClrMapping xmlns:a="http://schemas.openxmlformats.org/drawingml/2006/main"/>
  </p:clrMapOvr>
</p:sld>
</file>