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09354f5f3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ec6dbc3b1649e7"/>
  </p:sldMasterIdLst>
  <p:sldIdLst>
    <p:sldId xmlns:r="http://schemas.openxmlformats.org/officeDocument/2006/relationships" id="256" r:id="R45eb21b4048c41d6"/>
    <p:sldId xmlns:r="http://schemas.openxmlformats.org/officeDocument/2006/relationships" id="257" r:id="Ra8b3b719660b465d"/>
    <p:sldId xmlns:r="http://schemas.openxmlformats.org/officeDocument/2006/relationships" id="258" r:id="R4462b661acb2451f"/>
    <p:sldId xmlns:r="http://schemas.openxmlformats.org/officeDocument/2006/relationships" id="259" r:id="Rc630f0727d7a4ce0"/>
    <p:sldId xmlns:r="http://schemas.openxmlformats.org/officeDocument/2006/relationships" id="260" r:id="R1039bfd52ca6451c"/>
    <p:sldId xmlns:r="http://schemas.openxmlformats.org/officeDocument/2006/relationships" id="261" r:id="R2310bad9626b433b"/>
    <p:sldId xmlns:r="http://schemas.openxmlformats.org/officeDocument/2006/relationships" id="262" r:id="Rf9f5b8387d9f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c6dbc3b1649e7" /><Relationship Type="http://schemas.openxmlformats.org/officeDocument/2006/relationships/slide" Target="/ppt/slides/slide1.xml" Id="R45eb21b4048c41d6" /><Relationship Type="http://schemas.openxmlformats.org/officeDocument/2006/relationships/slide" Target="/ppt/slides/slide2.xml" Id="Ra8b3b719660b465d" /><Relationship Type="http://schemas.openxmlformats.org/officeDocument/2006/relationships/slide" Target="/ppt/slides/slide3.xml" Id="R4462b661acb2451f" /><Relationship Type="http://schemas.openxmlformats.org/officeDocument/2006/relationships/slide" Target="/ppt/slides/slide4.xml" Id="Rc630f0727d7a4ce0" /><Relationship Type="http://schemas.openxmlformats.org/officeDocument/2006/relationships/slide" Target="/ppt/slides/slide5.xml" Id="R1039bfd52ca6451c" /><Relationship Type="http://schemas.openxmlformats.org/officeDocument/2006/relationships/slide" Target="/ppt/slides/slide6.xml" Id="R2310bad9626b433b" /><Relationship Type="http://schemas.openxmlformats.org/officeDocument/2006/relationships/slide" Target="/ppt/slides/slide7.xml" Id="Rf9f5b8387d9f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44cabb98e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ee36911a44f5b" /><Relationship Type="http://schemas.openxmlformats.org/officeDocument/2006/relationships/theme" Target="/ppt/slideMasters/theme/theme1.xml" Id="Rdfd9f69da322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6ee36911a44f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baeb84e3145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9ca7d1701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3c070c19d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738fe3aef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e72cfbbe0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06da74dd9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6b5dc68f0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NFH FBM 230604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FBM 230604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FBM 230604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FBM 230604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FBM 230604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FBM 230604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FBM 230604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UNION BULK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FBM 230604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Fearnley Business Management AS,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831 726 652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FBM 230604 AS</a:t>
            </a:r>
          </a:p>
        </p:txBody>
      </p:sp>
    </p:spTree>
  </p:cSld>
  <p:clrMapOvr>
    <a:masterClrMapping xmlns:a="http://schemas.openxmlformats.org/drawingml/2006/main"/>
  </p:clrMapOvr>
</p:sld>
</file>