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4645efff8c4d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2fa7555d514379"/>
  </p:sldMasterIdLst>
  <p:sldIdLst>
    <p:sldId xmlns:r="http://schemas.openxmlformats.org/officeDocument/2006/relationships" id="256" r:id="Ra6fc8032fc8c4b06"/>
    <p:sldId xmlns:r="http://schemas.openxmlformats.org/officeDocument/2006/relationships" id="257" r:id="R0a66751ed52a4939"/>
    <p:sldId xmlns:r="http://schemas.openxmlformats.org/officeDocument/2006/relationships" id="258" r:id="Rb0155330ead04202"/>
    <p:sldId xmlns:r="http://schemas.openxmlformats.org/officeDocument/2006/relationships" id="259" r:id="R783bedb899644000"/>
    <p:sldId xmlns:r="http://schemas.openxmlformats.org/officeDocument/2006/relationships" id="260" r:id="R165209e700a941ce"/>
    <p:sldId xmlns:r="http://schemas.openxmlformats.org/officeDocument/2006/relationships" id="261" r:id="R49a2970388f14ddc"/>
    <p:sldId xmlns:r="http://schemas.openxmlformats.org/officeDocument/2006/relationships" id="262" r:id="R1467ff822dff40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2fa7555d514379" /><Relationship Type="http://schemas.openxmlformats.org/officeDocument/2006/relationships/slide" Target="/ppt/slides/slide1.xml" Id="Ra6fc8032fc8c4b06" /><Relationship Type="http://schemas.openxmlformats.org/officeDocument/2006/relationships/slide" Target="/ppt/slides/slide2.xml" Id="R0a66751ed52a4939" /><Relationship Type="http://schemas.openxmlformats.org/officeDocument/2006/relationships/slide" Target="/ppt/slides/slide3.xml" Id="Rb0155330ead04202" /><Relationship Type="http://schemas.openxmlformats.org/officeDocument/2006/relationships/slide" Target="/ppt/slides/slide4.xml" Id="R783bedb899644000" /><Relationship Type="http://schemas.openxmlformats.org/officeDocument/2006/relationships/slide" Target="/ppt/slides/slide5.xml" Id="R165209e700a941ce" /><Relationship Type="http://schemas.openxmlformats.org/officeDocument/2006/relationships/slide" Target="/ppt/slides/slide6.xml" Id="R49a2970388f14ddc" /><Relationship Type="http://schemas.openxmlformats.org/officeDocument/2006/relationships/slide" Target="/ppt/slides/slide7.xml" Id="R1467ff822dff40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5faab5db6f40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416cdbb554ef7" /><Relationship Type="http://schemas.openxmlformats.org/officeDocument/2006/relationships/theme" Target="/ppt/slideMasters/theme/theme1.xml" Id="Rbb7da3376e1640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6416cdbb554e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e66caa34749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f1748390a4c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2beb77aa041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33ceef18f47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972b7832d48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bdae688c349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0ef11bac543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BURTA ÅNE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BURTA ÅNE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BURTA ÅNE AS ble etablert [år] og holder til i Hemsedal.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BURTA ÅNE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BURTA ÅNE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BURTA ÅNE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1 250 311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BURTA ÅNE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TUV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BURTA ÅNE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Kjetil Tuv, Hustadvegen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3560 Hemsedal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831 730 552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BURTA ÅNE AS</a:t>
            </a:r>
          </a:p>
        </p:txBody>
      </p:sp>
    </p:spTree>
  </p:cSld>
  <p:clrMapOvr>
    <a:masterClrMapping xmlns:a="http://schemas.openxmlformats.org/drawingml/2006/main"/>
  </p:clrMapOvr>
</p:sld>
</file>