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58b915bdec42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6116e743543b5"/>
  </p:sldMasterIdLst>
  <p:sldIdLst>
    <p:sldId xmlns:r="http://schemas.openxmlformats.org/officeDocument/2006/relationships" id="256" r:id="R0d41b057a4d34357"/>
    <p:sldId xmlns:r="http://schemas.openxmlformats.org/officeDocument/2006/relationships" id="257" r:id="Rc94ee3ae934b4783"/>
    <p:sldId xmlns:r="http://schemas.openxmlformats.org/officeDocument/2006/relationships" id="258" r:id="R8fa2ddc2d1de42a3"/>
    <p:sldId xmlns:r="http://schemas.openxmlformats.org/officeDocument/2006/relationships" id="259" r:id="Rc6d28d9412be4c46"/>
    <p:sldId xmlns:r="http://schemas.openxmlformats.org/officeDocument/2006/relationships" id="260" r:id="Rb2f4d5c532e147e2"/>
    <p:sldId xmlns:r="http://schemas.openxmlformats.org/officeDocument/2006/relationships" id="261" r:id="Rc168366997c943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6116e743543b5" /><Relationship Type="http://schemas.openxmlformats.org/officeDocument/2006/relationships/slide" Target="/ppt/slides/slide1.xml" Id="R0d41b057a4d34357" /><Relationship Type="http://schemas.openxmlformats.org/officeDocument/2006/relationships/slide" Target="/ppt/slides/slide2.xml" Id="Rc94ee3ae934b4783" /><Relationship Type="http://schemas.openxmlformats.org/officeDocument/2006/relationships/slide" Target="/ppt/slides/slide3.xml" Id="R8fa2ddc2d1de42a3" /><Relationship Type="http://schemas.openxmlformats.org/officeDocument/2006/relationships/slide" Target="/ppt/slides/slide4.xml" Id="Rc6d28d9412be4c46" /><Relationship Type="http://schemas.openxmlformats.org/officeDocument/2006/relationships/slide" Target="/ppt/slides/slide5.xml" Id="Rb2f4d5c532e147e2" /><Relationship Type="http://schemas.openxmlformats.org/officeDocument/2006/relationships/slide" Target="/ppt/slides/slide6.xml" Id="Rc168366997c943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6daeab80f41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7e6b9ef894092" /><Relationship Type="http://schemas.openxmlformats.org/officeDocument/2006/relationships/theme" Target="/ppt/slideMasters/theme/theme1.xml" Id="Re77c6d744d624d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7e6b9ef8940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6c487f6e44f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64b12df6244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02913235a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2996637ac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077570bf749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ae7eff14042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SKARSTEIN-FØRDE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SKARSTEIN-FØRDE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SKARSTEIN-FØRDE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SKARSTEIN-FØRDE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SKARSTEIN-FØRDE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SKARSTEIN-FØRDE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Kipervegen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831 736 062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SKARSTEIN-FØRDE AS</a:t>
            </a:r>
          </a:p>
        </p:txBody>
      </p:sp>
    </p:spTree>
  </p:cSld>
  <p:clrMapOvr>
    <a:masterClrMapping xmlns:a="http://schemas.openxmlformats.org/drawingml/2006/main"/>
  </p:clrMapOvr>
</p:sld>
</file>