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631c5be68347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09490c9e314bf2"/>
  </p:sldMasterIdLst>
  <p:sldIdLst>
    <p:sldId xmlns:r="http://schemas.openxmlformats.org/officeDocument/2006/relationships" id="256" r:id="Ra3d62f4e6a654ef2"/>
    <p:sldId xmlns:r="http://schemas.openxmlformats.org/officeDocument/2006/relationships" id="257" r:id="R41206cd3adcd4686"/>
    <p:sldId xmlns:r="http://schemas.openxmlformats.org/officeDocument/2006/relationships" id="258" r:id="R489c393464ba46b8"/>
    <p:sldId xmlns:r="http://schemas.openxmlformats.org/officeDocument/2006/relationships" id="259" r:id="R358bec6eed4343a7"/>
    <p:sldId xmlns:r="http://schemas.openxmlformats.org/officeDocument/2006/relationships" id="260" r:id="Rf49ea60eef414dc6"/>
    <p:sldId xmlns:r="http://schemas.openxmlformats.org/officeDocument/2006/relationships" id="261" r:id="Rc2c5c685f6bf4898"/>
    <p:sldId xmlns:r="http://schemas.openxmlformats.org/officeDocument/2006/relationships" id="262" r:id="Rc032e54e355044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09490c9e314bf2" /><Relationship Type="http://schemas.openxmlformats.org/officeDocument/2006/relationships/slide" Target="/ppt/slides/slide1.xml" Id="Ra3d62f4e6a654ef2" /><Relationship Type="http://schemas.openxmlformats.org/officeDocument/2006/relationships/slide" Target="/ppt/slides/slide2.xml" Id="R41206cd3adcd4686" /><Relationship Type="http://schemas.openxmlformats.org/officeDocument/2006/relationships/slide" Target="/ppt/slides/slide3.xml" Id="R489c393464ba46b8" /><Relationship Type="http://schemas.openxmlformats.org/officeDocument/2006/relationships/slide" Target="/ppt/slides/slide4.xml" Id="R358bec6eed4343a7" /><Relationship Type="http://schemas.openxmlformats.org/officeDocument/2006/relationships/slide" Target="/ppt/slides/slide5.xml" Id="Rf49ea60eef414dc6" /><Relationship Type="http://schemas.openxmlformats.org/officeDocument/2006/relationships/slide" Target="/ppt/slides/slide6.xml" Id="Rc2c5c685f6bf4898" /><Relationship Type="http://schemas.openxmlformats.org/officeDocument/2006/relationships/slide" Target="/ppt/slides/slide7.xml" Id="Rc032e54e355044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15e57989484f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485f41cf44673" /><Relationship Type="http://schemas.openxmlformats.org/officeDocument/2006/relationships/theme" Target="/ppt/slideMasters/theme/theme1.xml" Id="R0fb83b29a0b747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a485f41cf446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de60ed84f4b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cc65102424f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5f047eec547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7d0bd610748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8e4dcd0e44f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216f0c27843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6ce8aee2949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HAFF INVEST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3 504 837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3 510 407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ANITA FUGLERUD FLUGSTAD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Torkesvingen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2819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831 755 202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