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5d9cff458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d3eb855e4543dc"/>
  </p:sldMasterIdLst>
  <p:sldIdLst>
    <p:sldId xmlns:r="http://schemas.openxmlformats.org/officeDocument/2006/relationships" id="256" r:id="R634932296d5642e8"/>
    <p:sldId xmlns:r="http://schemas.openxmlformats.org/officeDocument/2006/relationships" id="257" r:id="R0261d0330b504a1a"/>
    <p:sldId xmlns:r="http://schemas.openxmlformats.org/officeDocument/2006/relationships" id="258" r:id="R782115021c1148b0"/>
    <p:sldId xmlns:r="http://schemas.openxmlformats.org/officeDocument/2006/relationships" id="259" r:id="Rd6c46bac67204148"/>
    <p:sldId xmlns:r="http://schemas.openxmlformats.org/officeDocument/2006/relationships" id="260" r:id="Rd0ad0acad6cb45b9"/>
    <p:sldId xmlns:r="http://schemas.openxmlformats.org/officeDocument/2006/relationships" id="261" r:id="R3fd2437158514117"/>
    <p:sldId xmlns:r="http://schemas.openxmlformats.org/officeDocument/2006/relationships" id="262" r:id="Rd22e4adfe0b0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3eb855e4543dc" /><Relationship Type="http://schemas.openxmlformats.org/officeDocument/2006/relationships/slide" Target="/ppt/slides/slide1.xml" Id="R634932296d5642e8" /><Relationship Type="http://schemas.openxmlformats.org/officeDocument/2006/relationships/slide" Target="/ppt/slides/slide2.xml" Id="R0261d0330b504a1a" /><Relationship Type="http://schemas.openxmlformats.org/officeDocument/2006/relationships/slide" Target="/ppt/slides/slide3.xml" Id="R782115021c1148b0" /><Relationship Type="http://schemas.openxmlformats.org/officeDocument/2006/relationships/slide" Target="/ppt/slides/slide4.xml" Id="Rd6c46bac67204148" /><Relationship Type="http://schemas.openxmlformats.org/officeDocument/2006/relationships/slide" Target="/ppt/slides/slide5.xml" Id="Rd0ad0acad6cb45b9" /><Relationship Type="http://schemas.openxmlformats.org/officeDocument/2006/relationships/slide" Target="/ppt/slides/slide6.xml" Id="R3fd2437158514117" /><Relationship Type="http://schemas.openxmlformats.org/officeDocument/2006/relationships/slide" Target="/ppt/slides/slide7.xml" Id="Rd22e4adfe0b0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56371aa434b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afb93bb7d4a5e" /><Relationship Type="http://schemas.openxmlformats.org/officeDocument/2006/relationships/theme" Target="/ppt/slideMasters/theme/theme1.xml" Id="R2b5d77b5d458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5afb93bb7d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524fd1cf6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0d17e1a14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edf0d58b2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d20fc99f8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6b7441af344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47c9f50ad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91b6eaaf9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TTI HOLDING AS ble etablert [år] og holder til i Meisingset.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4 031 550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9 086 370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9 176 132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SÆTERLI SIRA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Sæterli Sira, Åsprongmyran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6628 Meisingset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