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c36d0e3ff941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a89d1e369c4cc2"/>
  </p:sldMasterIdLst>
  <p:sldIdLst>
    <p:sldId xmlns:r="http://schemas.openxmlformats.org/officeDocument/2006/relationships" id="256" r:id="Rf2d2b5ccacb14bfd"/>
    <p:sldId xmlns:r="http://schemas.openxmlformats.org/officeDocument/2006/relationships" id="257" r:id="Rcf109f802404440e"/>
    <p:sldId xmlns:r="http://schemas.openxmlformats.org/officeDocument/2006/relationships" id="258" r:id="Rfabf41a21eb84e99"/>
    <p:sldId xmlns:r="http://schemas.openxmlformats.org/officeDocument/2006/relationships" id="259" r:id="Rd92eeda349ef4a26"/>
    <p:sldId xmlns:r="http://schemas.openxmlformats.org/officeDocument/2006/relationships" id="260" r:id="Rc3438eaa042e4a32"/>
    <p:sldId xmlns:r="http://schemas.openxmlformats.org/officeDocument/2006/relationships" id="261" r:id="R7187c059aefc402c"/>
    <p:sldId xmlns:r="http://schemas.openxmlformats.org/officeDocument/2006/relationships" id="262" r:id="Rb8baf6efac134f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a89d1e369c4cc2" /><Relationship Type="http://schemas.openxmlformats.org/officeDocument/2006/relationships/slide" Target="/ppt/slides/slide1.xml" Id="Rf2d2b5ccacb14bfd" /><Relationship Type="http://schemas.openxmlformats.org/officeDocument/2006/relationships/slide" Target="/ppt/slides/slide2.xml" Id="Rcf109f802404440e" /><Relationship Type="http://schemas.openxmlformats.org/officeDocument/2006/relationships/slide" Target="/ppt/slides/slide3.xml" Id="Rfabf41a21eb84e99" /><Relationship Type="http://schemas.openxmlformats.org/officeDocument/2006/relationships/slide" Target="/ppt/slides/slide4.xml" Id="Rd92eeda349ef4a26" /><Relationship Type="http://schemas.openxmlformats.org/officeDocument/2006/relationships/slide" Target="/ppt/slides/slide5.xml" Id="Rc3438eaa042e4a32" /><Relationship Type="http://schemas.openxmlformats.org/officeDocument/2006/relationships/slide" Target="/ppt/slides/slide6.xml" Id="R7187c059aefc402c" /><Relationship Type="http://schemas.openxmlformats.org/officeDocument/2006/relationships/slide" Target="/ppt/slides/slide7.xml" Id="Rb8baf6efac134f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f89341701a42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a10ced9634d9c" /><Relationship Type="http://schemas.openxmlformats.org/officeDocument/2006/relationships/theme" Target="/ppt/slideMasters/theme/theme1.xml" Id="Rfbb485cd08aa43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ba10ced9634d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f191a4da04c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ff7d1492b49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391cdc99040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a0f27885043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c9939264549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c0514697b4d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6175d966942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ABSOLUTT RENT RUTH MARIE SCHYTT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ABSOLUTT RENT RUTH MARIE SCHYTT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ABSOLUTT RENT RUTH MARIE SCHYTT AS ble etablert [år] og holder til i Vinterbro.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ABSOLUTT RENT RUTH MARIE SCHYTT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ABSOLUTT RENT RUTH MARIE SCHYTT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ABSOLUTT RENT RUTH MARIE SCHYTT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1 921 020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97 648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423 846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ABSOLUTT RENT RUTH MARIE SCHYTT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RUTH MARIE SCHYTT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ABSOLUTT RENT RUTH MARIE SCHYTT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Kongeveien 157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1407 Vinterbro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831 756 802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ABSOLUTT RENT RUTH MARIE SCHYTT AS</a:t>
            </a:r>
          </a:p>
        </p:txBody>
      </p:sp>
    </p:spTree>
  </p:cSld>
  <p:clrMapOvr>
    <a:masterClrMapping xmlns:a="http://schemas.openxmlformats.org/drawingml/2006/main"/>
  </p:clrMapOvr>
</p:sld>
</file>