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c9c7fdf74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2ae2d0dbb4df7"/>
  </p:sldMasterIdLst>
  <p:sldIdLst>
    <p:sldId xmlns:r="http://schemas.openxmlformats.org/officeDocument/2006/relationships" id="256" r:id="Rddbf3ffc7ef2409a"/>
    <p:sldId xmlns:r="http://schemas.openxmlformats.org/officeDocument/2006/relationships" id="257" r:id="R8323519be29f45b2"/>
    <p:sldId xmlns:r="http://schemas.openxmlformats.org/officeDocument/2006/relationships" id="258" r:id="Rae1894da80694529"/>
    <p:sldId xmlns:r="http://schemas.openxmlformats.org/officeDocument/2006/relationships" id="259" r:id="Rf7f9ea293d7f47fc"/>
    <p:sldId xmlns:r="http://schemas.openxmlformats.org/officeDocument/2006/relationships" id="260" r:id="Rd093ab79929d41c4"/>
    <p:sldId xmlns:r="http://schemas.openxmlformats.org/officeDocument/2006/relationships" id="261" r:id="Rb148479102b7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2ae2d0dbb4df7" /><Relationship Type="http://schemas.openxmlformats.org/officeDocument/2006/relationships/slide" Target="/ppt/slides/slide1.xml" Id="Rddbf3ffc7ef2409a" /><Relationship Type="http://schemas.openxmlformats.org/officeDocument/2006/relationships/slide" Target="/ppt/slides/slide2.xml" Id="R8323519be29f45b2" /><Relationship Type="http://schemas.openxmlformats.org/officeDocument/2006/relationships/slide" Target="/ppt/slides/slide3.xml" Id="Rae1894da80694529" /><Relationship Type="http://schemas.openxmlformats.org/officeDocument/2006/relationships/slide" Target="/ppt/slides/slide4.xml" Id="Rf7f9ea293d7f47fc" /><Relationship Type="http://schemas.openxmlformats.org/officeDocument/2006/relationships/slide" Target="/ppt/slides/slide5.xml" Id="Rd093ab79929d41c4" /><Relationship Type="http://schemas.openxmlformats.org/officeDocument/2006/relationships/slide" Target="/ppt/slides/slide6.xml" Id="Rb148479102b7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8c01c4cf6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1d64b68d4897" /><Relationship Type="http://schemas.openxmlformats.org/officeDocument/2006/relationships/theme" Target="/ppt/slideMasters/theme/theme1.xml" Id="Rb8938bd67b3b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61d64b68d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1cc436b52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58c02f0a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a1061c061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237a5411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1b089ddea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61167cb67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