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e7e95485c44f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5d4325dd8b450d"/>
  </p:sldMasterIdLst>
  <p:sldIdLst>
    <p:sldId xmlns:r="http://schemas.openxmlformats.org/officeDocument/2006/relationships" id="256" r:id="R59acb9fe83b44a85"/>
    <p:sldId xmlns:r="http://schemas.openxmlformats.org/officeDocument/2006/relationships" id="257" r:id="Rcdcc54ef657a4e5d"/>
    <p:sldId xmlns:r="http://schemas.openxmlformats.org/officeDocument/2006/relationships" id="258" r:id="Re94ae2a69ac94f3e"/>
    <p:sldId xmlns:r="http://schemas.openxmlformats.org/officeDocument/2006/relationships" id="259" r:id="R08c54df68edb4a35"/>
    <p:sldId xmlns:r="http://schemas.openxmlformats.org/officeDocument/2006/relationships" id="260" r:id="R722a6f921e68478f"/>
    <p:sldId xmlns:r="http://schemas.openxmlformats.org/officeDocument/2006/relationships" id="261" r:id="Rcee72149782249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d4325dd8b450d" /><Relationship Type="http://schemas.openxmlformats.org/officeDocument/2006/relationships/slide" Target="/ppt/slides/slide1.xml" Id="R59acb9fe83b44a85" /><Relationship Type="http://schemas.openxmlformats.org/officeDocument/2006/relationships/slide" Target="/ppt/slides/slide2.xml" Id="Rcdcc54ef657a4e5d" /><Relationship Type="http://schemas.openxmlformats.org/officeDocument/2006/relationships/slide" Target="/ppt/slides/slide3.xml" Id="Re94ae2a69ac94f3e" /><Relationship Type="http://schemas.openxmlformats.org/officeDocument/2006/relationships/slide" Target="/ppt/slides/slide4.xml" Id="R08c54df68edb4a35" /><Relationship Type="http://schemas.openxmlformats.org/officeDocument/2006/relationships/slide" Target="/ppt/slides/slide5.xml" Id="R722a6f921e68478f" /><Relationship Type="http://schemas.openxmlformats.org/officeDocument/2006/relationships/slide" Target="/ppt/slides/slide6.xml" Id="Rcee72149782249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47095f37d546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9c4415dab472d" /><Relationship Type="http://schemas.openxmlformats.org/officeDocument/2006/relationships/theme" Target="/ppt/slideMasters/theme/theme1.xml" Id="R7d667277b92f4b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89c4415dab47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a0b807c1e4c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0c325dcce41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908fcbad341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c7d0a4cd845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3ca1c61c946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980b4927749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BIRKELAND DVM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BIRKELAND DVM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BIRKELAND DVM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BIRKELAND DVM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BIRKELAND DVM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BIRKELAND DVM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831 777 982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BIRKELAND DVM</a:t>
            </a:r>
          </a:p>
        </p:txBody>
      </p:sp>
    </p:spTree>
  </p:cSld>
  <p:clrMapOvr>
    <a:masterClrMapping xmlns:a="http://schemas.openxmlformats.org/drawingml/2006/main"/>
  </p:clrMapOvr>
</p:sld>
</file>