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2edb83a12141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263283e57d4c8b"/>
  </p:sldMasterIdLst>
  <p:sldIdLst>
    <p:sldId xmlns:r="http://schemas.openxmlformats.org/officeDocument/2006/relationships" id="256" r:id="R6d5906181dcb4dca"/>
    <p:sldId xmlns:r="http://schemas.openxmlformats.org/officeDocument/2006/relationships" id="257" r:id="R4dbc2fca9b4543f2"/>
    <p:sldId xmlns:r="http://schemas.openxmlformats.org/officeDocument/2006/relationships" id="258" r:id="R0eb550fb0d724149"/>
    <p:sldId xmlns:r="http://schemas.openxmlformats.org/officeDocument/2006/relationships" id="259" r:id="Rc554a532d45c489d"/>
    <p:sldId xmlns:r="http://schemas.openxmlformats.org/officeDocument/2006/relationships" id="260" r:id="R8dae4eee851b4d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63283e57d4c8b" /><Relationship Type="http://schemas.openxmlformats.org/officeDocument/2006/relationships/slide" Target="/ppt/slides/slide1.xml" Id="R6d5906181dcb4dca" /><Relationship Type="http://schemas.openxmlformats.org/officeDocument/2006/relationships/slide" Target="/ppt/slides/slide2.xml" Id="R4dbc2fca9b4543f2" /><Relationship Type="http://schemas.openxmlformats.org/officeDocument/2006/relationships/slide" Target="/ppt/slides/slide3.xml" Id="R0eb550fb0d724149" /><Relationship Type="http://schemas.openxmlformats.org/officeDocument/2006/relationships/slide" Target="/ppt/slides/slide4.xml" Id="Rc554a532d45c489d" /><Relationship Type="http://schemas.openxmlformats.org/officeDocument/2006/relationships/slide" Target="/ppt/slides/slide5.xml" Id="R8dae4eee851b4d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668e2829c48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db69d49f04b50" /><Relationship Type="http://schemas.openxmlformats.org/officeDocument/2006/relationships/theme" Target="/ppt/slideMasters/theme/theme1.xml" Id="Rd8cf8b4b610548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3db69d49f04b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bfabf208d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e90dc15f34d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830d1603a4e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1119cef2c4f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f426f21794e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BIRKELAND DVM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BIRKELAND DVM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BIRKELAND DVM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BIRKELAND DVM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BIRKELAND DVM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BIRKELAND DVM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831 777 982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BIRKELAND DVM</a:t>
            </a:r>
          </a:p>
        </p:txBody>
      </p:sp>
    </p:spTree>
  </p:cSld>
  <p:clrMapOvr>
    <a:masterClrMapping xmlns:a="http://schemas.openxmlformats.org/drawingml/2006/main"/>
  </p:clrMapOvr>
</p:sld>
</file>