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83fdaf4d60b462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5e32a49b45d4284"/>
  </p:sldMasterIdLst>
  <p:sldIdLst>
    <p:sldId xmlns:r="http://schemas.openxmlformats.org/officeDocument/2006/relationships" id="256" r:id="Rf93afbbbbd29418d"/>
    <p:sldId xmlns:r="http://schemas.openxmlformats.org/officeDocument/2006/relationships" id="257" r:id="R98ab67014d1e4dac"/>
    <p:sldId xmlns:r="http://schemas.openxmlformats.org/officeDocument/2006/relationships" id="258" r:id="Re52c5b01a7d349f3"/>
    <p:sldId xmlns:r="http://schemas.openxmlformats.org/officeDocument/2006/relationships" id="259" r:id="R3d25bf9ab024489d"/>
    <p:sldId xmlns:r="http://schemas.openxmlformats.org/officeDocument/2006/relationships" id="260" r:id="Rf934ffcb4bbb445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e32a49b45d4284" /><Relationship Type="http://schemas.openxmlformats.org/officeDocument/2006/relationships/slide" Target="/ppt/slides/slide1.xml" Id="Rf93afbbbbd29418d" /><Relationship Type="http://schemas.openxmlformats.org/officeDocument/2006/relationships/slide" Target="/ppt/slides/slide2.xml" Id="R98ab67014d1e4dac" /><Relationship Type="http://schemas.openxmlformats.org/officeDocument/2006/relationships/slide" Target="/ppt/slides/slide3.xml" Id="Re52c5b01a7d349f3" /><Relationship Type="http://schemas.openxmlformats.org/officeDocument/2006/relationships/slide" Target="/ppt/slides/slide4.xml" Id="R3d25bf9ab024489d" /><Relationship Type="http://schemas.openxmlformats.org/officeDocument/2006/relationships/slide" Target="/ppt/slides/slide5.xml" Id="Rf934ffcb4bbb445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f241eec95024fa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759ec9e28a489a" /><Relationship Type="http://schemas.openxmlformats.org/officeDocument/2006/relationships/theme" Target="/ppt/slideMasters/theme/theme1.xml" Id="R52bede0926c24e0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9759ec9e28a489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b0d67b57c1420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dd772a8d834dc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ef2f7e06b342b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c9003ca14a41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c18d5168c945f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ENGE SPRÅK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 SPRÅK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ENGE SPRÅK ble etablert [år] og holder til i Vadsø.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 SPRÅK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 SPRÅK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 SPRÅK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 G Nordvis gate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9803 Vadsø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831 781 122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ENGE SPRÅK</a:t>
            </a:r>
          </a:p>
        </p:txBody>
      </p:sp>
    </p:spTree>
  </p:cSld>
  <p:clrMapOvr>
    <a:masterClrMapping xmlns:a="http://schemas.openxmlformats.org/drawingml/2006/main"/>
  </p:clrMapOvr>
</p:sld>
</file>