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87fd7f5c2040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04a3b399d420c"/>
  </p:sldMasterIdLst>
  <p:sldIdLst>
    <p:sldId xmlns:r="http://schemas.openxmlformats.org/officeDocument/2006/relationships" id="256" r:id="Rfb9b56e448654d17"/>
    <p:sldId xmlns:r="http://schemas.openxmlformats.org/officeDocument/2006/relationships" id="257" r:id="R2c679b4b010b4681"/>
    <p:sldId xmlns:r="http://schemas.openxmlformats.org/officeDocument/2006/relationships" id="258" r:id="R44e3b755d89242dc"/>
    <p:sldId xmlns:r="http://schemas.openxmlformats.org/officeDocument/2006/relationships" id="259" r:id="R0b8ff5fd08324fe5"/>
    <p:sldId xmlns:r="http://schemas.openxmlformats.org/officeDocument/2006/relationships" id="260" r:id="R6711cfc248634099"/>
    <p:sldId xmlns:r="http://schemas.openxmlformats.org/officeDocument/2006/relationships" id="261" r:id="R9c9e293264a2406f"/>
    <p:sldId xmlns:r="http://schemas.openxmlformats.org/officeDocument/2006/relationships" id="262" r:id="Rd6e6a969a3bb4b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04a3b399d420c" /><Relationship Type="http://schemas.openxmlformats.org/officeDocument/2006/relationships/slide" Target="/ppt/slides/slide1.xml" Id="Rfb9b56e448654d17" /><Relationship Type="http://schemas.openxmlformats.org/officeDocument/2006/relationships/slide" Target="/ppt/slides/slide2.xml" Id="R2c679b4b010b4681" /><Relationship Type="http://schemas.openxmlformats.org/officeDocument/2006/relationships/slide" Target="/ppt/slides/slide3.xml" Id="R44e3b755d89242dc" /><Relationship Type="http://schemas.openxmlformats.org/officeDocument/2006/relationships/slide" Target="/ppt/slides/slide4.xml" Id="R0b8ff5fd08324fe5" /><Relationship Type="http://schemas.openxmlformats.org/officeDocument/2006/relationships/slide" Target="/ppt/slides/slide5.xml" Id="R6711cfc248634099" /><Relationship Type="http://schemas.openxmlformats.org/officeDocument/2006/relationships/slide" Target="/ppt/slides/slide6.xml" Id="R9c9e293264a2406f" /><Relationship Type="http://schemas.openxmlformats.org/officeDocument/2006/relationships/slide" Target="/ppt/slides/slide7.xml" Id="Rd6e6a969a3bb4b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7cd1c4bda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9aa75266e49e9" /><Relationship Type="http://schemas.openxmlformats.org/officeDocument/2006/relationships/theme" Target="/ppt/slideMasters/theme/theme1.xml" Id="R4173f450d53542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09aa75266e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3ad3079c0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93faa40b146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b7eb1b81b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b6874426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6908ecae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aa28c99e444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a17f9546f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STRAUMSHEIM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STRAUMSHEIM HOLDING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8 913 569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GEHERE INVEST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STRAUMSHEIM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ELLING STRAUMSHEIM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831 785 802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STRAUMSHEIM HOLDING 2 AS</a:t>
            </a:r>
          </a:p>
        </p:txBody>
      </p:sp>
    </p:spTree>
  </p:cSld>
  <p:clrMapOvr>
    <a:masterClrMapping xmlns:a="http://schemas.openxmlformats.org/drawingml/2006/main"/>
  </p:clrMapOvr>
</p:sld>
</file>