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28c01f62a847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9e7402586c4e35"/>
  </p:sldMasterIdLst>
  <p:sldIdLst>
    <p:sldId xmlns:r="http://schemas.openxmlformats.org/officeDocument/2006/relationships" id="256" r:id="Rc0dd595267b9465d"/>
    <p:sldId xmlns:r="http://schemas.openxmlformats.org/officeDocument/2006/relationships" id="257" r:id="R62f17f57ec064220"/>
    <p:sldId xmlns:r="http://schemas.openxmlformats.org/officeDocument/2006/relationships" id="258" r:id="Red5bcc7ad33b4495"/>
    <p:sldId xmlns:r="http://schemas.openxmlformats.org/officeDocument/2006/relationships" id="259" r:id="Rc22b37b7a74440f3"/>
    <p:sldId xmlns:r="http://schemas.openxmlformats.org/officeDocument/2006/relationships" id="260" r:id="R8c39e13429f04459"/>
    <p:sldId xmlns:r="http://schemas.openxmlformats.org/officeDocument/2006/relationships" id="261" r:id="R0f22b300e0354c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9e7402586c4e35" /><Relationship Type="http://schemas.openxmlformats.org/officeDocument/2006/relationships/slide" Target="/ppt/slides/slide1.xml" Id="Rc0dd595267b9465d" /><Relationship Type="http://schemas.openxmlformats.org/officeDocument/2006/relationships/slide" Target="/ppt/slides/slide2.xml" Id="R62f17f57ec064220" /><Relationship Type="http://schemas.openxmlformats.org/officeDocument/2006/relationships/slide" Target="/ppt/slides/slide3.xml" Id="Red5bcc7ad33b4495" /><Relationship Type="http://schemas.openxmlformats.org/officeDocument/2006/relationships/slide" Target="/ppt/slides/slide4.xml" Id="Rc22b37b7a74440f3" /><Relationship Type="http://schemas.openxmlformats.org/officeDocument/2006/relationships/slide" Target="/ppt/slides/slide5.xml" Id="R8c39e13429f04459" /><Relationship Type="http://schemas.openxmlformats.org/officeDocument/2006/relationships/slide" Target="/ppt/slides/slide6.xml" Id="R0f22b300e0354c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7d961ac9da42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04bc2ae0641bf" /><Relationship Type="http://schemas.openxmlformats.org/officeDocument/2006/relationships/theme" Target="/ppt/slideMasters/theme/theme1.xml" Id="R0c01272a3c0143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f04bc2ae0641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25b170e6748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59c65f53d44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9cf7fdc4c4b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2bdc587804e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f6d7a45a240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c302ecab94d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STORMO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STORMO REVISJON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3 014 827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632 254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498 630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1 207 897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Bytesteinen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6517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831 797 622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STORMO REVISJON AS</a:t>
            </a:r>
          </a:p>
        </p:txBody>
      </p:sp>
    </p:spTree>
  </p:cSld>
  <p:clrMapOvr>
    <a:masterClrMapping xmlns:a="http://schemas.openxmlformats.org/drawingml/2006/main"/>
  </p:clrMapOvr>
</p:sld>
</file>