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29271ffba641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f9b6496dd24c8d"/>
  </p:sldMasterIdLst>
  <p:sldIdLst>
    <p:sldId xmlns:r="http://schemas.openxmlformats.org/officeDocument/2006/relationships" id="256" r:id="Rbfca8df978874df6"/>
    <p:sldId xmlns:r="http://schemas.openxmlformats.org/officeDocument/2006/relationships" id="257" r:id="R6a84128d890b4b6c"/>
    <p:sldId xmlns:r="http://schemas.openxmlformats.org/officeDocument/2006/relationships" id="258" r:id="Rdc7b694aa5f4419e"/>
    <p:sldId xmlns:r="http://schemas.openxmlformats.org/officeDocument/2006/relationships" id="259" r:id="R4d9d63f29f8b49fe"/>
    <p:sldId xmlns:r="http://schemas.openxmlformats.org/officeDocument/2006/relationships" id="260" r:id="R1d5190f579ae4193"/>
    <p:sldId xmlns:r="http://schemas.openxmlformats.org/officeDocument/2006/relationships" id="261" r:id="R72a4a341e7f54c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f9b6496dd24c8d" /><Relationship Type="http://schemas.openxmlformats.org/officeDocument/2006/relationships/slide" Target="/ppt/slides/slide1.xml" Id="Rbfca8df978874df6" /><Relationship Type="http://schemas.openxmlformats.org/officeDocument/2006/relationships/slide" Target="/ppt/slides/slide2.xml" Id="R6a84128d890b4b6c" /><Relationship Type="http://schemas.openxmlformats.org/officeDocument/2006/relationships/slide" Target="/ppt/slides/slide3.xml" Id="Rdc7b694aa5f4419e" /><Relationship Type="http://schemas.openxmlformats.org/officeDocument/2006/relationships/slide" Target="/ppt/slides/slide4.xml" Id="R4d9d63f29f8b49fe" /><Relationship Type="http://schemas.openxmlformats.org/officeDocument/2006/relationships/slide" Target="/ppt/slides/slide5.xml" Id="R1d5190f579ae4193" /><Relationship Type="http://schemas.openxmlformats.org/officeDocument/2006/relationships/slide" Target="/ppt/slides/slide6.xml" Id="R72a4a341e7f54c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f15d77cd4c4d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0fc9b99344fb7" /><Relationship Type="http://schemas.openxmlformats.org/officeDocument/2006/relationships/theme" Target="/ppt/slideMasters/theme/theme1.xml" Id="R444d8539185a49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80fc9b99344f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d492d69a941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a7252ae1b45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721be88ca45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4e040251142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d43bcda734e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4fe489e4747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JBC BYGG TØNSBERG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JBC BYGG TØNSBERG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JBC BYGG TØNSBERG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JBC BYGG TØNSBERG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JBC BYGG TØNSBERG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JBC BYGG TØNSBERG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Vestfjordveien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3142 Vestskogen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831 937 262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JBC BYGG TØNSBERG AS</a:t>
            </a:r>
          </a:p>
        </p:txBody>
      </p:sp>
    </p:spTree>
  </p:cSld>
  <p:clrMapOvr>
    <a:masterClrMapping xmlns:a="http://schemas.openxmlformats.org/drawingml/2006/main"/>
  </p:clrMapOvr>
</p:sld>
</file>