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748da95d2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7ee2056e34879"/>
  </p:sldMasterIdLst>
  <p:sldIdLst>
    <p:sldId xmlns:r="http://schemas.openxmlformats.org/officeDocument/2006/relationships" id="256" r:id="R1a17c682f3ba4711"/>
    <p:sldId xmlns:r="http://schemas.openxmlformats.org/officeDocument/2006/relationships" id="257" r:id="R25f4588f1c664ce2"/>
    <p:sldId xmlns:r="http://schemas.openxmlformats.org/officeDocument/2006/relationships" id="258" r:id="R0f31e6ed05bf4b0a"/>
    <p:sldId xmlns:r="http://schemas.openxmlformats.org/officeDocument/2006/relationships" id="259" r:id="R8298e81ae7cf4f38"/>
    <p:sldId xmlns:r="http://schemas.openxmlformats.org/officeDocument/2006/relationships" id="260" r:id="Re6f77625357347f2"/>
    <p:sldId xmlns:r="http://schemas.openxmlformats.org/officeDocument/2006/relationships" id="261" r:id="R74201effc8b4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7ee2056e34879" /><Relationship Type="http://schemas.openxmlformats.org/officeDocument/2006/relationships/slide" Target="/ppt/slides/slide1.xml" Id="R1a17c682f3ba4711" /><Relationship Type="http://schemas.openxmlformats.org/officeDocument/2006/relationships/slide" Target="/ppt/slides/slide2.xml" Id="R25f4588f1c664ce2" /><Relationship Type="http://schemas.openxmlformats.org/officeDocument/2006/relationships/slide" Target="/ppt/slides/slide3.xml" Id="R0f31e6ed05bf4b0a" /><Relationship Type="http://schemas.openxmlformats.org/officeDocument/2006/relationships/slide" Target="/ppt/slides/slide4.xml" Id="R8298e81ae7cf4f38" /><Relationship Type="http://schemas.openxmlformats.org/officeDocument/2006/relationships/slide" Target="/ppt/slides/slide5.xml" Id="Re6f77625357347f2" /><Relationship Type="http://schemas.openxmlformats.org/officeDocument/2006/relationships/slide" Target="/ppt/slides/slide6.xml" Id="R74201effc8b4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6bbf1b6e1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69150d2a44cad" /><Relationship Type="http://schemas.openxmlformats.org/officeDocument/2006/relationships/theme" Target="/ppt/slideMasters/theme/theme1.xml" Id="R0153f633f901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69150d2a4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77121a816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563ffe749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74aa74370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874265b45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688614bac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63e6e961a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JBC BYGG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JBC BYGG TØNSBERG AS ble etablert [år] og holder til i Vestskogen.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11 922 628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Vestfjordveien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3142 Vestskogen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831 937 262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