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589a5e744a4c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65bb7fc73741b5"/>
  </p:sldMasterIdLst>
  <p:sldIdLst>
    <p:sldId xmlns:r="http://schemas.openxmlformats.org/officeDocument/2006/relationships" id="256" r:id="Rd101e064c2ea4c76"/>
    <p:sldId xmlns:r="http://schemas.openxmlformats.org/officeDocument/2006/relationships" id="257" r:id="Ra7691cd890b54d3a"/>
    <p:sldId xmlns:r="http://schemas.openxmlformats.org/officeDocument/2006/relationships" id="258" r:id="R4450bc68063e4302"/>
    <p:sldId xmlns:r="http://schemas.openxmlformats.org/officeDocument/2006/relationships" id="259" r:id="R97119adcf0864bb3"/>
    <p:sldId xmlns:r="http://schemas.openxmlformats.org/officeDocument/2006/relationships" id="260" r:id="R7694e013c3b2462c"/>
    <p:sldId xmlns:r="http://schemas.openxmlformats.org/officeDocument/2006/relationships" id="261" r:id="R2570a429b7624462"/>
    <p:sldId xmlns:r="http://schemas.openxmlformats.org/officeDocument/2006/relationships" id="262" r:id="Rc6403cc01eb34b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65bb7fc73741b5" /><Relationship Type="http://schemas.openxmlformats.org/officeDocument/2006/relationships/slide" Target="/ppt/slides/slide1.xml" Id="Rd101e064c2ea4c76" /><Relationship Type="http://schemas.openxmlformats.org/officeDocument/2006/relationships/slide" Target="/ppt/slides/slide2.xml" Id="Ra7691cd890b54d3a" /><Relationship Type="http://schemas.openxmlformats.org/officeDocument/2006/relationships/slide" Target="/ppt/slides/slide3.xml" Id="R4450bc68063e4302" /><Relationship Type="http://schemas.openxmlformats.org/officeDocument/2006/relationships/slide" Target="/ppt/slides/slide4.xml" Id="R97119adcf0864bb3" /><Relationship Type="http://schemas.openxmlformats.org/officeDocument/2006/relationships/slide" Target="/ppt/slides/slide5.xml" Id="R7694e013c3b2462c" /><Relationship Type="http://schemas.openxmlformats.org/officeDocument/2006/relationships/slide" Target="/ppt/slides/slide6.xml" Id="R2570a429b7624462" /><Relationship Type="http://schemas.openxmlformats.org/officeDocument/2006/relationships/slide" Target="/ppt/slides/slide7.xml" Id="Rc6403cc01eb34b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9c1dd4c7d945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0a47198d64672" /><Relationship Type="http://schemas.openxmlformats.org/officeDocument/2006/relationships/theme" Target="/ppt/slideMasters/theme/theme1.xml" Id="R08fc02a50ac945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80a47198d646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92683f624844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c92245394041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f0aaf64bcc40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393c1ab21e40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cc544d364549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6c59f13d454c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2079e36c842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KARL SUNDE MØBLER &amp; UTSTYR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SUNDE MØBLER &amp; UTSTYR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SUNDE MØBLER &amp; UTSTYR AS ble etablert [år] og holder til i Nordfjordeid.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SUNDE MØBLER &amp; UTSTYR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SUNDE MØBLER &amp; UTSTYR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SUNDE MØBLER &amp; UTSTYR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18 367 980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308 914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377 469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13 632 994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16 225 412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SUNDE MØBLER &amp; UTSTYR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RUTH SUNDE  –  33,7 %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SUNDE  –  33,2 %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SUNDE  –  33,2 %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SUNDE MØBLER &amp; UTSTYR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Leirongane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6770 Nordfjordeid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86 03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mobel@karlsunde.no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832 001 902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 SUNDE MØBLER &amp; UTSTYR AS</a:t>
            </a:r>
          </a:p>
        </p:txBody>
      </p:sp>
    </p:spTree>
  </p:cSld>
  <p:clrMapOvr>
    <a:masterClrMapping xmlns:a="http://schemas.openxmlformats.org/drawingml/2006/main"/>
  </p:clrMapOvr>
</p:sld>
</file>