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98835299c442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b32906731b40ec"/>
  </p:sldMasterIdLst>
  <p:sldIdLst>
    <p:sldId xmlns:r="http://schemas.openxmlformats.org/officeDocument/2006/relationships" id="256" r:id="R731e108b29b74204"/>
    <p:sldId xmlns:r="http://schemas.openxmlformats.org/officeDocument/2006/relationships" id="257" r:id="Rea7a81d520564b15"/>
    <p:sldId xmlns:r="http://schemas.openxmlformats.org/officeDocument/2006/relationships" id="258" r:id="R3366aa24ec234d3f"/>
    <p:sldId xmlns:r="http://schemas.openxmlformats.org/officeDocument/2006/relationships" id="259" r:id="Rfaf8f3a0af29496a"/>
    <p:sldId xmlns:r="http://schemas.openxmlformats.org/officeDocument/2006/relationships" id="260" r:id="R820cbb743cc94a64"/>
    <p:sldId xmlns:r="http://schemas.openxmlformats.org/officeDocument/2006/relationships" id="261" r:id="Rb6f4afaf0a0046b8"/>
    <p:sldId xmlns:r="http://schemas.openxmlformats.org/officeDocument/2006/relationships" id="262" r:id="R485077c061af41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32906731b40ec" /><Relationship Type="http://schemas.openxmlformats.org/officeDocument/2006/relationships/slide" Target="/ppt/slides/slide1.xml" Id="R731e108b29b74204" /><Relationship Type="http://schemas.openxmlformats.org/officeDocument/2006/relationships/slide" Target="/ppt/slides/slide2.xml" Id="Rea7a81d520564b15" /><Relationship Type="http://schemas.openxmlformats.org/officeDocument/2006/relationships/slide" Target="/ppt/slides/slide3.xml" Id="R3366aa24ec234d3f" /><Relationship Type="http://schemas.openxmlformats.org/officeDocument/2006/relationships/slide" Target="/ppt/slides/slide4.xml" Id="Rfaf8f3a0af29496a" /><Relationship Type="http://schemas.openxmlformats.org/officeDocument/2006/relationships/slide" Target="/ppt/slides/slide5.xml" Id="R820cbb743cc94a64" /><Relationship Type="http://schemas.openxmlformats.org/officeDocument/2006/relationships/slide" Target="/ppt/slides/slide6.xml" Id="Rb6f4afaf0a0046b8" /><Relationship Type="http://schemas.openxmlformats.org/officeDocument/2006/relationships/slide" Target="/ppt/slides/slide7.xml" Id="R485077c061af41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a5498d06dd48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9ca482ded40c5" /><Relationship Type="http://schemas.openxmlformats.org/officeDocument/2006/relationships/theme" Target="/ppt/slideMasters/theme/theme1.xml" Id="Rf75af3ea588747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a9ca482ded40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82cf959204c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255e7df0f4e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cfdee829f41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e49f5fbe248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22ce5df3e45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063666c1948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0df574b224f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DGH FANA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DGH FANA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DGH FANA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DGH FANA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DGH FANA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DGH FANA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273 152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−411 936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−411 936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−381 936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1 289 092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DGH FANA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ANDRE JOHANNESEN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DGH FANA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Apeltunvegen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5222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832 038 822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DGH FANA AS</a:t>
            </a:r>
          </a:p>
        </p:txBody>
      </p:sp>
    </p:spTree>
  </p:cSld>
  <p:clrMapOvr>
    <a:masterClrMapping xmlns:a="http://schemas.openxmlformats.org/drawingml/2006/main"/>
  </p:clrMapOvr>
</p:sld>
</file>