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28146a30b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382cbe59e4053"/>
  </p:sldMasterIdLst>
  <p:sldIdLst>
    <p:sldId xmlns:r="http://schemas.openxmlformats.org/officeDocument/2006/relationships" id="256" r:id="R8d97e4d81695457d"/>
    <p:sldId xmlns:r="http://schemas.openxmlformats.org/officeDocument/2006/relationships" id="257" r:id="Rd46ca45c27f14225"/>
    <p:sldId xmlns:r="http://schemas.openxmlformats.org/officeDocument/2006/relationships" id="258" r:id="R029fc5aa98ee4352"/>
    <p:sldId xmlns:r="http://schemas.openxmlformats.org/officeDocument/2006/relationships" id="259" r:id="Raccd1273e09346f1"/>
    <p:sldId xmlns:r="http://schemas.openxmlformats.org/officeDocument/2006/relationships" id="260" r:id="R2f5214ed8269429a"/>
    <p:sldId xmlns:r="http://schemas.openxmlformats.org/officeDocument/2006/relationships" id="261" r:id="Ra81bf91bf31e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382cbe59e4053" /><Relationship Type="http://schemas.openxmlformats.org/officeDocument/2006/relationships/slide" Target="/ppt/slides/slide1.xml" Id="R8d97e4d81695457d" /><Relationship Type="http://schemas.openxmlformats.org/officeDocument/2006/relationships/slide" Target="/ppt/slides/slide2.xml" Id="Rd46ca45c27f14225" /><Relationship Type="http://schemas.openxmlformats.org/officeDocument/2006/relationships/slide" Target="/ppt/slides/slide3.xml" Id="R029fc5aa98ee4352" /><Relationship Type="http://schemas.openxmlformats.org/officeDocument/2006/relationships/slide" Target="/ppt/slides/slide4.xml" Id="Raccd1273e09346f1" /><Relationship Type="http://schemas.openxmlformats.org/officeDocument/2006/relationships/slide" Target="/ppt/slides/slide5.xml" Id="R2f5214ed8269429a" /><Relationship Type="http://schemas.openxmlformats.org/officeDocument/2006/relationships/slide" Target="/ppt/slides/slide6.xml" Id="Ra81bf91bf31e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63111ec0e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5ac78bf343fb" /><Relationship Type="http://schemas.openxmlformats.org/officeDocument/2006/relationships/theme" Target="/ppt/slideMasters/theme/theme1.xml" Id="Rf11fbbc7634a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a5ac78bf3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f391be13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7af004c9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1dbf57f3e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b58b9d2b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7c27bdca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a9dffab143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