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fb0cd8352fa441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ffa087813414a13"/>
  </p:sldMasterIdLst>
  <p:sldIdLst>
    <p:sldId xmlns:r="http://schemas.openxmlformats.org/officeDocument/2006/relationships" id="256" r:id="R2cb21f8d85cf4264"/>
    <p:sldId xmlns:r="http://schemas.openxmlformats.org/officeDocument/2006/relationships" id="257" r:id="R86f80a939fda42fd"/>
    <p:sldId xmlns:r="http://schemas.openxmlformats.org/officeDocument/2006/relationships" id="258" r:id="R37c964aff73542c1"/>
    <p:sldId xmlns:r="http://schemas.openxmlformats.org/officeDocument/2006/relationships" id="259" r:id="Rbb4fd3af16a4475e"/>
    <p:sldId xmlns:r="http://schemas.openxmlformats.org/officeDocument/2006/relationships" id="260" r:id="Rafb84edb9c4c4016"/>
    <p:sldId xmlns:r="http://schemas.openxmlformats.org/officeDocument/2006/relationships" id="261" r:id="R2fbc2974aa6a43b7"/>
    <p:sldId xmlns:r="http://schemas.openxmlformats.org/officeDocument/2006/relationships" id="262" r:id="R7bac3abe1d7e428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fa087813414a13" /><Relationship Type="http://schemas.openxmlformats.org/officeDocument/2006/relationships/slide" Target="/ppt/slides/slide1.xml" Id="R2cb21f8d85cf4264" /><Relationship Type="http://schemas.openxmlformats.org/officeDocument/2006/relationships/slide" Target="/ppt/slides/slide2.xml" Id="R86f80a939fda42fd" /><Relationship Type="http://schemas.openxmlformats.org/officeDocument/2006/relationships/slide" Target="/ppt/slides/slide3.xml" Id="R37c964aff73542c1" /><Relationship Type="http://schemas.openxmlformats.org/officeDocument/2006/relationships/slide" Target="/ppt/slides/slide4.xml" Id="Rbb4fd3af16a4475e" /><Relationship Type="http://schemas.openxmlformats.org/officeDocument/2006/relationships/slide" Target="/ppt/slides/slide5.xml" Id="Rafb84edb9c4c4016" /><Relationship Type="http://schemas.openxmlformats.org/officeDocument/2006/relationships/slide" Target="/ppt/slides/slide6.xml" Id="R2fbc2974aa6a43b7" /><Relationship Type="http://schemas.openxmlformats.org/officeDocument/2006/relationships/slide" Target="/ppt/slides/slide7.xml" Id="R7bac3abe1d7e428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66020ea57b41e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2627e3893c4f71" /><Relationship Type="http://schemas.openxmlformats.org/officeDocument/2006/relationships/theme" Target="/ppt/slideMasters/theme/theme1.xml" Id="Rb8a0a9539611456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a2627e3893c4f7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9681fc62424cd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f5c990f2b8459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281badf0494f6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8db31a2ed54f4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6f689ff514401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13556d1cc84c2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74ca1e4b85426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ETT SLAG AV GANGEN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ETT SLAG AV GANGEN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ETT SLAG AV GANGEN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ETT SLAG AV GANGEN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ETT SLAG AV GANGEN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ETT SLAG AV GANGEN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10 165 000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171 312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171 143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143 624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822 752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ETT SLAG AV GANGEN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MARIANNE SMITH MAGELIE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ETT SLAG AV GANGEN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Marianne Smith Magelie, Frognerveien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832 053 902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ETT SLAG AV GANGEN AS</a:t>
            </a:r>
          </a:p>
        </p:txBody>
      </p:sp>
    </p:spTree>
  </p:cSld>
  <p:clrMapOvr>
    <a:masterClrMapping xmlns:a="http://schemas.openxmlformats.org/drawingml/2006/main"/>
  </p:clrMapOvr>
</p:sld>
</file>