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f1568f4eb34c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9174d2283e4a8c"/>
  </p:sldMasterIdLst>
  <p:sldIdLst>
    <p:sldId xmlns:r="http://schemas.openxmlformats.org/officeDocument/2006/relationships" id="256" r:id="R318c2805556e41f7"/>
    <p:sldId xmlns:r="http://schemas.openxmlformats.org/officeDocument/2006/relationships" id="257" r:id="Rdcc1416907834ea8"/>
    <p:sldId xmlns:r="http://schemas.openxmlformats.org/officeDocument/2006/relationships" id="258" r:id="R39417c0fac244c78"/>
    <p:sldId xmlns:r="http://schemas.openxmlformats.org/officeDocument/2006/relationships" id="259" r:id="Rb25f6bc400a94c77"/>
    <p:sldId xmlns:r="http://schemas.openxmlformats.org/officeDocument/2006/relationships" id="260" r:id="Rb2f7973fedfe44b7"/>
    <p:sldId xmlns:r="http://schemas.openxmlformats.org/officeDocument/2006/relationships" id="261" r:id="R711d4d288b5d469f"/>
    <p:sldId xmlns:r="http://schemas.openxmlformats.org/officeDocument/2006/relationships" id="262" r:id="R8af72bdb79174f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174d2283e4a8c" /><Relationship Type="http://schemas.openxmlformats.org/officeDocument/2006/relationships/slide" Target="/ppt/slides/slide1.xml" Id="R318c2805556e41f7" /><Relationship Type="http://schemas.openxmlformats.org/officeDocument/2006/relationships/slide" Target="/ppt/slides/slide2.xml" Id="Rdcc1416907834ea8" /><Relationship Type="http://schemas.openxmlformats.org/officeDocument/2006/relationships/slide" Target="/ppt/slides/slide3.xml" Id="R39417c0fac244c78" /><Relationship Type="http://schemas.openxmlformats.org/officeDocument/2006/relationships/slide" Target="/ppt/slides/slide4.xml" Id="Rb25f6bc400a94c77" /><Relationship Type="http://schemas.openxmlformats.org/officeDocument/2006/relationships/slide" Target="/ppt/slides/slide5.xml" Id="Rb2f7973fedfe44b7" /><Relationship Type="http://schemas.openxmlformats.org/officeDocument/2006/relationships/slide" Target="/ppt/slides/slide6.xml" Id="R711d4d288b5d469f" /><Relationship Type="http://schemas.openxmlformats.org/officeDocument/2006/relationships/slide" Target="/ppt/slides/slide7.xml" Id="R8af72bdb79174f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aaed68a3ff43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408df668849a9" /><Relationship Type="http://schemas.openxmlformats.org/officeDocument/2006/relationships/theme" Target="/ppt/slideMasters/theme/theme1.xml" Id="R57670a04a23d46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d408df668849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ec52d918943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f30dccc924b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d40aa949547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95bab95b041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32e4b65084b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8d174a82f46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1d1b0c7db49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TONUM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TONUM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−361 791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11 662 121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12 670 250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TONUM HANS-PETTER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832 169 862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TONUM HOLDING AS</a:t>
            </a:r>
          </a:p>
        </p:txBody>
      </p:sp>
    </p:spTree>
  </p:cSld>
  <p:clrMapOvr>
    <a:masterClrMapping xmlns:a="http://schemas.openxmlformats.org/drawingml/2006/main"/>
  </p:clrMapOvr>
</p:sld>
</file>