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5ec5cf27eb43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bb384f7e2d4764"/>
  </p:sldMasterIdLst>
  <p:sldIdLst>
    <p:sldId xmlns:r="http://schemas.openxmlformats.org/officeDocument/2006/relationships" id="256" r:id="Rd744cf4f4edb4c7c"/>
    <p:sldId xmlns:r="http://schemas.openxmlformats.org/officeDocument/2006/relationships" id="257" r:id="R3c10b02cb7ce49a5"/>
    <p:sldId xmlns:r="http://schemas.openxmlformats.org/officeDocument/2006/relationships" id="258" r:id="R5b5778fc3710427b"/>
    <p:sldId xmlns:r="http://schemas.openxmlformats.org/officeDocument/2006/relationships" id="259" r:id="R05fc8c5bfd4244db"/>
    <p:sldId xmlns:r="http://schemas.openxmlformats.org/officeDocument/2006/relationships" id="260" r:id="R766ea2c38b0b4ae9"/>
    <p:sldId xmlns:r="http://schemas.openxmlformats.org/officeDocument/2006/relationships" id="261" r:id="R3a3cfd277c2c4bdf"/>
    <p:sldId xmlns:r="http://schemas.openxmlformats.org/officeDocument/2006/relationships" id="262" r:id="Rde5fab3126f548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b384f7e2d4764" /><Relationship Type="http://schemas.openxmlformats.org/officeDocument/2006/relationships/slide" Target="/ppt/slides/slide1.xml" Id="Rd744cf4f4edb4c7c" /><Relationship Type="http://schemas.openxmlformats.org/officeDocument/2006/relationships/slide" Target="/ppt/slides/slide2.xml" Id="R3c10b02cb7ce49a5" /><Relationship Type="http://schemas.openxmlformats.org/officeDocument/2006/relationships/slide" Target="/ppt/slides/slide3.xml" Id="R5b5778fc3710427b" /><Relationship Type="http://schemas.openxmlformats.org/officeDocument/2006/relationships/slide" Target="/ppt/slides/slide4.xml" Id="R05fc8c5bfd4244db" /><Relationship Type="http://schemas.openxmlformats.org/officeDocument/2006/relationships/slide" Target="/ppt/slides/slide5.xml" Id="R766ea2c38b0b4ae9" /><Relationship Type="http://schemas.openxmlformats.org/officeDocument/2006/relationships/slide" Target="/ppt/slides/slide6.xml" Id="R3a3cfd277c2c4bdf" /><Relationship Type="http://schemas.openxmlformats.org/officeDocument/2006/relationships/slide" Target="/ppt/slides/slide7.xml" Id="Rde5fab3126f548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ab4b0808f445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ecce9a3e64e0c" /><Relationship Type="http://schemas.openxmlformats.org/officeDocument/2006/relationships/theme" Target="/ppt/slideMasters/theme/theme1.xml" Id="Ra1f83f4cee2642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5ecce9a3e64e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c7d24ca8549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1f119fc794c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4daa1c95a4e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008c8588a47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aea06087f41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f52bd87fe4e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7e0615e744f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ALTO BIL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ALTO BIL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490 929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−185 706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585 815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1 607 354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1 684 758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ALTO CAPITAL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Fugleliveien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832 227 242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BIL AS</a:t>
            </a:r>
          </a:p>
        </p:txBody>
      </p:sp>
    </p:spTree>
  </p:cSld>
  <p:clrMapOvr>
    <a:masterClrMapping xmlns:a="http://schemas.openxmlformats.org/drawingml/2006/main"/>
  </p:clrMapOvr>
</p:sld>
</file>