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ef20970b5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c58be42d84729"/>
  </p:sldMasterIdLst>
  <p:sldIdLst>
    <p:sldId xmlns:r="http://schemas.openxmlformats.org/officeDocument/2006/relationships" id="256" r:id="R8558431c72b2472d"/>
    <p:sldId xmlns:r="http://schemas.openxmlformats.org/officeDocument/2006/relationships" id="257" r:id="R9bd921b4132b4232"/>
    <p:sldId xmlns:r="http://schemas.openxmlformats.org/officeDocument/2006/relationships" id="258" r:id="R3f9ea767de6e433a"/>
    <p:sldId xmlns:r="http://schemas.openxmlformats.org/officeDocument/2006/relationships" id="259" r:id="R0eb0213720ed429c"/>
    <p:sldId xmlns:r="http://schemas.openxmlformats.org/officeDocument/2006/relationships" id="260" r:id="R75a992b18c0d4748"/>
    <p:sldId xmlns:r="http://schemas.openxmlformats.org/officeDocument/2006/relationships" id="261" r:id="Rfb1a4716e22f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c58be42d84729" /><Relationship Type="http://schemas.openxmlformats.org/officeDocument/2006/relationships/slide" Target="/ppt/slides/slide1.xml" Id="R8558431c72b2472d" /><Relationship Type="http://schemas.openxmlformats.org/officeDocument/2006/relationships/slide" Target="/ppt/slides/slide2.xml" Id="R9bd921b4132b4232" /><Relationship Type="http://schemas.openxmlformats.org/officeDocument/2006/relationships/slide" Target="/ppt/slides/slide3.xml" Id="R3f9ea767de6e433a" /><Relationship Type="http://schemas.openxmlformats.org/officeDocument/2006/relationships/slide" Target="/ppt/slides/slide4.xml" Id="R0eb0213720ed429c" /><Relationship Type="http://schemas.openxmlformats.org/officeDocument/2006/relationships/slide" Target="/ppt/slides/slide5.xml" Id="R75a992b18c0d4748" /><Relationship Type="http://schemas.openxmlformats.org/officeDocument/2006/relationships/slide" Target="/ppt/slides/slide6.xml" Id="Rfb1a4716e22f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90f690aa5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82dd23e6c4258" /><Relationship Type="http://schemas.openxmlformats.org/officeDocument/2006/relationships/theme" Target="/ppt/slideMasters/theme/theme1.xml" Id="R68a40af9088e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82dd23e6c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5b66f16ff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7d96467e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8ab63210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90611d26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307e571a1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91154221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832 329 282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AHRUM AS</a:t>
            </a:r>
          </a:p>
        </p:txBody>
      </p:sp>
    </p:spTree>
  </p:cSld>
  <p:clrMapOvr>
    <a:masterClrMapping xmlns:a="http://schemas.openxmlformats.org/drawingml/2006/main"/>
  </p:clrMapOvr>
</p:sld>
</file>