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51bada151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f15fae0bc4577"/>
  </p:sldMasterIdLst>
  <p:sldIdLst>
    <p:sldId xmlns:r="http://schemas.openxmlformats.org/officeDocument/2006/relationships" id="256" r:id="Ra2c63dd04f514956"/>
    <p:sldId xmlns:r="http://schemas.openxmlformats.org/officeDocument/2006/relationships" id="257" r:id="Rc6f3d4ada27047d0"/>
    <p:sldId xmlns:r="http://schemas.openxmlformats.org/officeDocument/2006/relationships" id="258" r:id="R696997050870486d"/>
    <p:sldId xmlns:r="http://schemas.openxmlformats.org/officeDocument/2006/relationships" id="259" r:id="R84c4764c87d04c23"/>
    <p:sldId xmlns:r="http://schemas.openxmlformats.org/officeDocument/2006/relationships" id="260" r:id="Re91e711cc68a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f15fae0bc4577" /><Relationship Type="http://schemas.openxmlformats.org/officeDocument/2006/relationships/slide" Target="/ppt/slides/slide1.xml" Id="Ra2c63dd04f514956" /><Relationship Type="http://schemas.openxmlformats.org/officeDocument/2006/relationships/slide" Target="/ppt/slides/slide2.xml" Id="Rc6f3d4ada27047d0" /><Relationship Type="http://schemas.openxmlformats.org/officeDocument/2006/relationships/slide" Target="/ppt/slides/slide3.xml" Id="R696997050870486d" /><Relationship Type="http://schemas.openxmlformats.org/officeDocument/2006/relationships/slide" Target="/ppt/slides/slide4.xml" Id="R84c4764c87d04c23" /><Relationship Type="http://schemas.openxmlformats.org/officeDocument/2006/relationships/slide" Target="/ppt/slides/slide5.xml" Id="Re91e711cc68a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53799f4b9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5ca1d02c4e0f" /><Relationship Type="http://schemas.openxmlformats.org/officeDocument/2006/relationships/theme" Target="/ppt/slideMasters/theme/theme1.xml" Id="Rf85338c60244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05ca1d02c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19f96ecf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74f8ef67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0c3b8a89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18e368e1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a4b03a2e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AHRUM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832 329 282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