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4cb9d89bac74f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ca41803de64738"/>
  </p:sldMasterIdLst>
  <p:sldIdLst>
    <p:sldId xmlns:r="http://schemas.openxmlformats.org/officeDocument/2006/relationships" id="256" r:id="R4789683a71f148f8"/>
    <p:sldId xmlns:r="http://schemas.openxmlformats.org/officeDocument/2006/relationships" id="257" r:id="R0c42d84ece0a4e5f"/>
    <p:sldId xmlns:r="http://schemas.openxmlformats.org/officeDocument/2006/relationships" id="258" r:id="Rd161bfee813e42b9"/>
    <p:sldId xmlns:r="http://schemas.openxmlformats.org/officeDocument/2006/relationships" id="259" r:id="Rc6c6734a560840d0"/>
    <p:sldId xmlns:r="http://schemas.openxmlformats.org/officeDocument/2006/relationships" id="260" r:id="Rcdaee9d211d549e7"/>
    <p:sldId xmlns:r="http://schemas.openxmlformats.org/officeDocument/2006/relationships" id="261" r:id="R751a856eda7f4cd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ca41803de64738" /><Relationship Type="http://schemas.openxmlformats.org/officeDocument/2006/relationships/slide" Target="/ppt/slides/slide1.xml" Id="R4789683a71f148f8" /><Relationship Type="http://schemas.openxmlformats.org/officeDocument/2006/relationships/slide" Target="/ppt/slides/slide2.xml" Id="R0c42d84ece0a4e5f" /><Relationship Type="http://schemas.openxmlformats.org/officeDocument/2006/relationships/slide" Target="/ppt/slides/slide3.xml" Id="Rd161bfee813e42b9" /><Relationship Type="http://schemas.openxmlformats.org/officeDocument/2006/relationships/slide" Target="/ppt/slides/slide4.xml" Id="Rc6c6734a560840d0" /><Relationship Type="http://schemas.openxmlformats.org/officeDocument/2006/relationships/slide" Target="/ppt/slides/slide5.xml" Id="Rcdaee9d211d549e7" /><Relationship Type="http://schemas.openxmlformats.org/officeDocument/2006/relationships/slide" Target="/ppt/slides/slide6.xml" Id="R751a856eda7f4cd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c1395e835b48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988215c83143be" /><Relationship Type="http://schemas.openxmlformats.org/officeDocument/2006/relationships/theme" Target="/ppt/slideMasters/theme/theme1.xml" Id="R4c972895f63143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988215c83143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5611e1023244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df7caa618a46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731dbbd54c42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86cd1edb9a48a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00cb2d7ec447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8ce87fed714d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AXIOM MONTERING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AXIOM MONTERING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AXIOM MONTERING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AXIOM MONTERING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AXIOM MONTERING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AXIOM MONTERING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Bramers vei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1613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832 472 662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AXIOM MONTERING AS</a:t>
            </a:r>
          </a:p>
        </p:txBody>
      </p:sp>
    </p:spTree>
  </p:cSld>
  <p:clrMapOvr>
    <a:masterClrMapping xmlns:a="http://schemas.openxmlformats.org/drawingml/2006/main"/>
  </p:clrMapOvr>
</p:sld>
</file>