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197eb3261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6b5222de184467"/>
  </p:sldMasterIdLst>
  <p:sldIdLst>
    <p:sldId xmlns:r="http://schemas.openxmlformats.org/officeDocument/2006/relationships" id="256" r:id="Rd4fac4451828452f"/>
    <p:sldId xmlns:r="http://schemas.openxmlformats.org/officeDocument/2006/relationships" id="257" r:id="R2e59c86da08e4afe"/>
    <p:sldId xmlns:r="http://schemas.openxmlformats.org/officeDocument/2006/relationships" id="258" r:id="Rb1adabfc96484e14"/>
    <p:sldId xmlns:r="http://schemas.openxmlformats.org/officeDocument/2006/relationships" id="259" r:id="R37115f3969294ce1"/>
    <p:sldId xmlns:r="http://schemas.openxmlformats.org/officeDocument/2006/relationships" id="260" r:id="Rc778ffd7764449f5"/>
    <p:sldId xmlns:r="http://schemas.openxmlformats.org/officeDocument/2006/relationships" id="261" r:id="R10f17a2030224cc6"/>
    <p:sldId xmlns:r="http://schemas.openxmlformats.org/officeDocument/2006/relationships" id="262" r:id="R83143ddc82fe46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b5222de184467" /><Relationship Type="http://schemas.openxmlformats.org/officeDocument/2006/relationships/slide" Target="/ppt/slides/slide1.xml" Id="Rd4fac4451828452f" /><Relationship Type="http://schemas.openxmlformats.org/officeDocument/2006/relationships/slide" Target="/ppt/slides/slide2.xml" Id="R2e59c86da08e4afe" /><Relationship Type="http://schemas.openxmlformats.org/officeDocument/2006/relationships/slide" Target="/ppt/slides/slide3.xml" Id="Rb1adabfc96484e14" /><Relationship Type="http://schemas.openxmlformats.org/officeDocument/2006/relationships/slide" Target="/ppt/slides/slide4.xml" Id="R37115f3969294ce1" /><Relationship Type="http://schemas.openxmlformats.org/officeDocument/2006/relationships/slide" Target="/ppt/slides/slide5.xml" Id="Rc778ffd7764449f5" /><Relationship Type="http://schemas.openxmlformats.org/officeDocument/2006/relationships/slide" Target="/ppt/slides/slide6.xml" Id="R10f17a2030224cc6" /><Relationship Type="http://schemas.openxmlformats.org/officeDocument/2006/relationships/slide" Target="/ppt/slides/slide7.xml" Id="R83143ddc82fe46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0306ca7e2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789b8d34b4622" /><Relationship Type="http://schemas.openxmlformats.org/officeDocument/2006/relationships/theme" Target="/ppt/slideMasters/theme/theme1.xml" Id="R67fc8b3bfe0247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8789b8d34b46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d924ae02f49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85dbf120b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36f158070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e6cf37d1c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bdfd6861b48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6097281b346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50ef144694b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AXIOM MONTERING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AXIOM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AXIOM MONTERING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AXIOM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AXIOM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AXIOM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597 071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AXIOM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VERONICA SYVERUD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AXIOM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Bramers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1613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832 472 662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AXIOM MONTERING AS</a:t>
            </a:r>
          </a:p>
        </p:txBody>
      </p:sp>
    </p:spTree>
  </p:cSld>
  <p:clrMapOvr>
    <a:masterClrMapping xmlns:a="http://schemas.openxmlformats.org/drawingml/2006/main"/>
  </p:clrMapOvr>
</p:sld>
</file>