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772492d23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23254002a47eb"/>
  </p:sldMasterIdLst>
  <p:sldIdLst>
    <p:sldId xmlns:r="http://schemas.openxmlformats.org/officeDocument/2006/relationships" id="256" r:id="R0068bca2dee344f0"/>
    <p:sldId xmlns:r="http://schemas.openxmlformats.org/officeDocument/2006/relationships" id="257" r:id="Rca34b8dbc31b4e7b"/>
    <p:sldId xmlns:r="http://schemas.openxmlformats.org/officeDocument/2006/relationships" id="258" r:id="Raf37212d68144dd9"/>
    <p:sldId xmlns:r="http://schemas.openxmlformats.org/officeDocument/2006/relationships" id="259" r:id="Rb2472ccbef32497e"/>
    <p:sldId xmlns:r="http://schemas.openxmlformats.org/officeDocument/2006/relationships" id="260" r:id="R88031adfca59470d"/>
    <p:sldId xmlns:r="http://schemas.openxmlformats.org/officeDocument/2006/relationships" id="261" r:id="R65dcbe0f7fbd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23254002a47eb" /><Relationship Type="http://schemas.openxmlformats.org/officeDocument/2006/relationships/slide" Target="/ppt/slides/slide1.xml" Id="R0068bca2dee344f0" /><Relationship Type="http://schemas.openxmlformats.org/officeDocument/2006/relationships/slide" Target="/ppt/slides/slide2.xml" Id="Rca34b8dbc31b4e7b" /><Relationship Type="http://schemas.openxmlformats.org/officeDocument/2006/relationships/slide" Target="/ppt/slides/slide3.xml" Id="Raf37212d68144dd9" /><Relationship Type="http://schemas.openxmlformats.org/officeDocument/2006/relationships/slide" Target="/ppt/slides/slide4.xml" Id="Rb2472ccbef32497e" /><Relationship Type="http://schemas.openxmlformats.org/officeDocument/2006/relationships/slide" Target="/ppt/slides/slide5.xml" Id="R88031adfca59470d" /><Relationship Type="http://schemas.openxmlformats.org/officeDocument/2006/relationships/slide" Target="/ppt/slides/slide6.xml" Id="R65dcbe0f7fbd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a40df8ed6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c05efa2944a6" /><Relationship Type="http://schemas.openxmlformats.org/officeDocument/2006/relationships/theme" Target="/ppt/slideMasters/theme/theme1.xml" Id="R102935aa6650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dc05efa29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13b5665d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1e90d101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c89d1995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5ee24fa3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70469c47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24c935b8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COMPANY LTD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