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1d7fb15d8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bfed1d03c4913"/>
  </p:sldMasterIdLst>
  <p:sldIdLst>
    <p:sldId xmlns:r="http://schemas.openxmlformats.org/officeDocument/2006/relationships" id="256" r:id="Re078e91c89f9494d"/>
    <p:sldId xmlns:r="http://schemas.openxmlformats.org/officeDocument/2006/relationships" id="257" r:id="Ra8ed636483bf4706"/>
    <p:sldId xmlns:r="http://schemas.openxmlformats.org/officeDocument/2006/relationships" id="258" r:id="R577aa3f5d7c04754"/>
    <p:sldId xmlns:r="http://schemas.openxmlformats.org/officeDocument/2006/relationships" id="259" r:id="Rc4ef14a451844f9b"/>
    <p:sldId xmlns:r="http://schemas.openxmlformats.org/officeDocument/2006/relationships" id="260" r:id="Rbb0a264a949d42e8"/>
    <p:sldId xmlns:r="http://schemas.openxmlformats.org/officeDocument/2006/relationships" id="261" r:id="R12675146339b48c0"/>
    <p:sldId xmlns:r="http://schemas.openxmlformats.org/officeDocument/2006/relationships" id="262" r:id="Rbd47477204cc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bfed1d03c4913" /><Relationship Type="http://schemas.openxmlformats.org/officeDocument/2006/relationships/slide" Target="/ppt/slides/slide1.xml" Id="Re078e91c89f9494d" /><Relationship Type="http://schemas.openxmlformats.org/officeDocument/2006/relationships/slide" Target="/ppt/slides/slide2.xml" Id="Ra8ed636483bf4706" /><Relationship Type="http://schemas.openxmlformats.org/officeDocument/2006/relationships/slide" Target="/ppt/slides/slide3.xml" Id="R577aa3f5d7c04754" /><Relationship Type="http://schemas.openxmlformats.org/officeDocument/2006/relationships/slide" Target="/ppt/slides/slide4.xml" Id="Rc4ef14a451844f9b" /><Relationship Type="http://schemas.openxmlformats.org/officeDocument/2006/relationships/slide" Target="/ppt/slides/slide5.xml" Id="Rbb0a264a949d42e8" /><Relationship Type="http://schemas.openxmlformats.org/officeDocument/2006/relationships/slide" Target="/ppt/slides/slide6.xml" Id="R12675146339b48c0" /><Relationship Type="http://schemas.openxmlformats.org/officeDocument/2006/relationships/slide" Target="/ppt/slides/slide7.xml" Id="Rbd47477204cc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fe027f565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3fb63fe449b3" /><Relationship Type="http://schemas.openxmlformats.org/officeDocument/2006/relationships/theme" Target="/ppt/slideMasters/theme/theme1.xml" Id="Rb0a571322ad1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53fb63fe4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e3e062016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1de04adbf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7b0303a4b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d83e52c5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9f84f2a8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964c17b56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c9ccc3fa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MANGELRØD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MANGELRØD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LINDHJEM MANGELRØD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MANGELRØD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Jegersborggata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832 589 632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