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4351dc805746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020f8ca217422e"/>
  </p:sldMasterIdLst>
  <p:sldIdLst>
    <p:sldId xmlns:r="http://schemas.openxmlformats.org/officeDocument/2006/relationships" id="256" r:id="R024ba5ea4e6245d3"/>
    <p:sldId xmlns:r="http://schemas.openxmlformats.org/officeDocument/2006/relationships" id="257" r:id="R8564100325524cf0"/>
    <p:sldId xmlns:r="http://schemas.openxmlformats.org/officeDocument/2006/relationships" id="258" r:id="Ra80d623109d74967"/>
    <p:sldId xmlns:r="http://schemas.openxmlformats.org/officeDocument/2006/relationships" id="259" r:id="R5da923ff3f3c443f"/>
    <p:sldId xmlns:r="http://schemas.openxmlformats.org/officeDocument/2006/relationships" id="260" r:id="R0e0198f9c1854f2f"/>
    <p:sldId xmlns:r="http://schemas.openxmlformats.org/officeDocument/2006/relationships" id="261" r:id="R4339d222a3ac48f2"/>
    <p:sldId xmlns:r="http://schemas.openxmlformats.org/officeDocument/2006/relationships" id="262" r:id="R227bcf5cd23540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020f8ca217422e" /><Relationship Type="http://schemas.openxmlformats.org/officeDocument/2006/relationships/slide" Target="/ppt/slides/slide1.xml" Id="R024ba5ea4e6245d3" /><Relationship Type="http://schemas.openxmlformats.org/officeDocument/2006/relationships/slide" Target="/ppt/slides/slide2.xml" Id="R8564100325524cf0" /><Relationship Type="http://schemas.openxmlformats.org/officeDocument/2006/relationships/slide" Target="/ppt/slides/slide3.xml" Id="Ra80d623109d74967" /><Relationship Type="http://schemas.openxmlformats.org/officeDocument/2006/relationships/slide" Target="/ppt/slides/slide4.xml" Id="R5da923ff3f3c443f" /><Relationship Type="http://schemas.openxmlformats.org/officeDocument/2006/relationships/slide" Target="/ppt/slides/slide5.xml" Id="R0e0198f9c1854f2f" /><Relationship Type="http://schemas.openxmlformats.org/officeDocument/2006/relationships/slide" Target="/ppt/slides/slide6.xml" Id="R4339d222a3ac48f2" /><Relationship Type="http://schemas.openxmlformats.org/officeDocument/2006/relationships/slide" Target="/ppt/slides/slide7.xml" Id="R227bcf5cd23540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36dc09a464e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00a04e75b4f5c" /><Relationship Type="http://schemas.openxmlformats.org/officeDocument/2006/relationships/theme" Target="/ppt/slideMasters/theme/theme1.xml" Id="Redb4e82de7114d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200a04e75b4f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9121de1c044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64a8adb1845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53f16a77848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7d7a4943e48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c9e94c1cc4b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35e1fe84348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98c54eb3442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ANDREASSEN &amp; FREDHEIM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&amp; FREDHEIM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&amp; FREDHEIM MASKIN AS ble etablert [år] og holder til i Myre.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&amp; FREDHEIM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&amp; FREDHEIM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&amp; FREDHEIM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1 486 611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−215 276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−183 349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−114 324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439 388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&amp; FREDHEIM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CARF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&amp; FREDHEIM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8430 Myre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andreassenfredheim.no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832 683 612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&amp; FREDHEIM MASKIN AS</a:t>
            </a:r>
          </a:p>
        </p:txBody>
      </p:sp>
    </p:spTree>
  </p:cSld>
  <p:clrMapOvr>
    <a:masterClrMapping xmlns:a="http://schemas.openxmlformats.org/drawingml/2006/main"/>
  </p:clrMapOvr>
</p:sld>
</file>