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448e32976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21ae762d84bc0"/>
  </p:sldMasterIdLst>
  <p:sldIdLst>
    <p:sldId xmlns:r="http://schemas.openxmlformats.org/officeDocument/2006/relationships" id="256" r:id="Rbca0d0bfd4204dfe"/>
    <p:sldId xmlns:r="http://schemas.openxmlformats.org/officeDocument/2006/relationships" id="257" r:id="R64405c5359d74914"/>
    <p:sldId xmlns:r="http://schemas.openxmlformats.org/officeDocument/2006/relationships" id="258" r:id="R0f4327b431664618"/>
    <p:sldId xmlns:r="http://schemas.openxmlformats.org/officeDocument/2006/relationships" id="259" r:id="R2adb6151f43f4ec4"/>
    <p:sldId xmlns:r="http://schemas.openxmlformats.org/officeDocument/2006/relationships" id="260" r:id="R5fb5b9a8ceee4594"/>
    <p:sldId xmlns:r="http://schemas.openxmlformats.org/officeDocument/2006/relationships" id="261" r:id="Ra379e33942e94296"/>
    <p:sldId xmlns:r="http://schemas.openxmlformats.org/officeDocument/2006/relationships" id="262" r:id="R642414cbe394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21ae762d84bc0" /><Relationship Type="http://schemas.openxmlformats.org/officeDocument/2006/relationships/slide" Target="/ppt/slides/slide1.xml" Id="Rbca0d0bfd4204dfe" /><Relationship Type="http://schemas.openxmlformats.org/officeDocument/2006/relationships/slide" Target="/ppt/slides/slide2.xml" Id="R64405c5359d74914" /><Relationship Type="http://schemas.openxmlformats.org/officeDocument/2006/relationships/slide" Target="/ppt/slides/slide3.xml" Id="R0f4327b431664618" /><Relationship Type="http://schemas.openxmlformats.org/officeDocument/2006/relationships/slide" Target="/ppt/slides/slide4.xml" Id="R2adb6151f43f4ec4" /><Relationship Type="http://schemas.openxmlformats.org/officeDocument/2006/relationships/slide" Target="/ppt/slides/slide5.xml" Id="R5fb5b9a8ceee4594" /><Relationship Type="http://schemas.openxmlformats.org/officeDocument/2006/relationships/slide" Target="/ppt/slides/slide6.xml" Id="Ra379e33942e94296" /><Relationship Type="http://schemas.openxmlformats.org/officeDocument/2006/relationships/slide" Target="/ppt/slides/slide7.xml" Id="R642414cbe394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873a907cc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24abf56074ac0" /><Relationship Type="http://schemas.openxmlformats.org/officeDocument/2006/relationships/theme" Target="/ppt/slideMasters/theme/theme1.xml" Id="R65b800e6fd75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24abf5607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8881c95a43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b3de0d71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e97f20523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406376bc94d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f2b798dde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c04ac500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4f12c647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LOT2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LOT2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388 094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OFTEDAL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832 758 892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