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9f937c6cad41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de950555c84c68"/>
  </p:sldMasterIdLst>
  <p:sldIdLst>
    <p:sldId xmlns:r="http://schemas.openxmlformats.org/officeDocument/2006/relationships" id="256" r:id="R4451863b4fea4e64"/>
    <p:sldId xmlns:r="http://schemas.openxmlformats.org/officeDocument/2006/relationships" id="257" r:id="R2bddb187c91f41e1"/>
    <p:sldId xmlns:r="http://schemas.openxmlformats.org/officeDocument/2006/relationships" id="258" r:id="R50a1208f2fa843a4"/>
    <p:sldId xmlns:r="http://schemas.openxmlformats.org/officeDocument/2006/relationships" id="259" r:id="R70d404b652d64f84"/>
    <p:sldId xmlns:r="http://schemas.openxmlformats.org/officeDocument/2006/relationships" id="260" r:id="Rdda199da89734fa0"/>
    <p:sldId xmlns:r="http://schemas.openxmlformats.org/officeDocument/2006/relationships" id="261" r:id="R26add2cda56f41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de950555c84c68" /><Relationship Type="http://schemas.openxmlformats.org/officeDocument/2006/relationships/slide" Target="/ppt/slides/slide1.xml" Id="R4451863b4fea4e64" /><Relationship Type="http://schemas.openxmlformats.org/officeDocument/2006/relationships/slide" Target="/ppt/slides/slide2.xml" Id="R2bddb187c91f41e1" /><Relationship Type="http://schemas.openxmlformats.org/officeDocument/2006/relationships/slide" Target="/ppt/slides/slide3.xml" Id="R50a1208f2fa843a4" /><Relationship Type="http://schemas.openxmlformats.org/officeDocument/2006/relationships/slide" Target="/ppt/slides/slide4.xml" Id="R70d404b652d64f84" /><Relationship Type="http://schemas.openxmlformats.org/officeDocument/2006/relationships/slide" Target="/ppt/slides/slide5.xml" Id="Rdda199da89734fa0" /><Relationship Type="http://schemas.openxmlformats.org/officeDocument/2006/relationships/slide" Target="/ppt/slides/slide6.xml" Id="R26add2cda56f41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430c03a6594d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b3fca514540f4" /><Relationship Type="http://schemas.openxmlformats.org/officeDocument/2006/relationships/theme" Target="/ppt/slideMasters/theme/theme1.xml" Id="R2b01ba411a9d47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7b3fca514540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671f14acf47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5aff5343a46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ff5f4dec640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76f222e7841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14105a17149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cb966901f42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TUDDAL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TUDDAL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TUDDAL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TUDDAL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TUDDAL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TUDDAL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3697 Tuddal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832 760 552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TUDDAL</a:t>
            </a:r>
          </a:p>
        </p:txBody>
      </p:sp>
    </p:spTree>
  </p:cSld>
  <p:clrMapOvr>
    <a:masterClrMapping xmlns:a="http://schemas.openxmlformats.org/drawingml/2006/main"/>
  </p:clrMapOvr>
</p:sld>
</file>