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bef376a306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d87127bc064766"/>
  </p:sldMasterIdLst>
  <p:sldIdLst>
    <p:sldId xmlns:r="http://schemas.openxmlformats.org/officeDocument/2006/relationships" id="256" r:id="R88846b0606e84993"/>
    <p:sldId xmlns:r="http://schemas.openxmlformats.org/officeDocument/2006/relationships" id="257" r:id="R074ed0b197f34c74"/>
    <p:sldId xmlns:r="http://schemas.openxmlformats.org/officeDocument/2006/relationships" id="258" r:id="R6ebc2b21245340ea"/>
    <p:sldId xmlns:r="http://schemas.openxmlformats.org/officeDocument/2006/relationships" id="259" r:id="Rfe256e88633d4710"/>
    <p:sldId xmlns:r="http://schemas.openxmlformats.org/officeDocument/2006/relationships" id="260" r:id="Rd53555780ce14bf0"/>
    <p:sldId xmlns:r="http://schemas.openxmlformats.org/officeDocument/2006/relationships" id="261" r:id="Raf4ae77b31334073"/>
    <p:sldId xmlns:r="http://schemas.openxmlformats.org/officeDocument/2006/relationships" id="262" r:id="R4710325c200045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87127bc064766" /><Relationship Type="http://schemas.openxmlformats.org/officeDocument/2006/relationships/slide" Target="/ppt/slides/slide1.xml" Id="R88846b0606e84993" /><Relationship Type="http://schemas.openxmlformats.org/officeDocument/2006/relationships/slide" Target="/ppt/slides/slide2.xml" Id="R074ed0b197f34c74" /><Relationship Type="http://schemas.openxmlformats.org/officeDocument/2006/relationships/slide" Target="/ppt/slides/slide3.xml" Id="R6ebc2b21245340ea" /><Relationship Type="http://schemas.openxmlformats.org/officeDocument/2006/relationships/slide" Target="/ppt/slides/slide4.xml" Id="Rfe256e88633d4710" /><Relationship Type="http://schemas.openxmlformats.org/officeDocument/2006/relationships/slide" Target="/ppt/slides/slide5.xml" Id="Rd53555780ce14bf0" /><Relationship Type="http://schemas.openxmlformats.org/officeDocument/2006/relationships/slide" Target="/ppt/slides/slide6.xml" Id="Raf4ae77b31334073" /><Relationship Type="http://schemas.openxmlformats.org/officeDocument/2006/relationships/slide" Target="/ppt/slides/slide7.xml" Id="R4710325c200045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b958889034d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3635bdb6a4b89" /><Relationship Type="http://schemas.openxmlformats.org/officeDocument/2006/relationships/theme" Target="/ppt/slideMasters/theme/theme1.xml" Id="R4ee63d39c880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f3635bdb6a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4d605f6c840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50c687ead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f553069f3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e15895d5a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b5fb22e44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3715b0e6d41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8a3351ab044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TUDDAL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TUDDAL ble etablert [år] og holder til i Tuddal.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1 270 632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GURHOLT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FINNLANDIA, MC. GOWAN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 STEVENSON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H. GURHOLT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EDWARD D. GURHOLT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GUDRUN S. J. MAC WILLIAMS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3697 Tuddal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832 760 552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