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809b0a03947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ff4fa7f82244b4"/>
  </p:sldMasterIdLst>
  <p:sldIdLst>
    <p:sldId xmlns:r="http://schemas.openxmlformats.org/officeDocument/2006/relationships" id="256" r:id="R34e6978164cd47a1"/>
    <p:sldId xmlns:r="http://schemas.openxmlformats.org/officeDocument/2006/relationships" id="257" r:id="R94c6de04938a46ea"/>
    <p:sldId xmlns:r="http://schemas.openxmlformats.org/officeDocument/2006/relationships" id="258" r:id="R66f25e4aedd74522"/>
    <p:sldId xmlns:r="http://schemas.openxmlformats.org/officeDocument/2006/relationships" id="259" r:id="Rd505d01acd474b60"/>
    <p:sldId xmlns:r="http://schemas.openxmlformats.org/officeDocument/2006/relationships" id="260" r:id="R5c8fd8940052419a"/>
    <p:sldId xmlns:r="http://schemas.openxmlformats.org/officeDocument/2006/relationships" id="261" r:id="R220672f749b748e7"/>
    <p:sldId xmlns:r="http://schemas.openxmlformats.org/officeDocument/2006/relationships" id="262" r:id="Ra0e4cf3d2ae74f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f4fa7f82244b4" /><Relationship Type="http://schemas.openxmlformats.org/officeDocument/2006/relationships/slide" Target="/ppt/slides/slide1.xml" Id="R34e6978164cd47a1" /><Relationship Type="http://schemas.openxmlformats.org/officeDocument/2006/relationships/slide" Target="/ppt/slides/slide2.xml" Id="R94c6de04938a46ea" /><Relationship Type="http://schemas.openxmlformats.org/officeDocument/2006/relationships/slide" Target="/ppt/slides/slide3.xml" Id="R66f25e4aedd74522" /><Relationship Type="http://schemas.openxmlformats.org/officeDocument/2006/relationships/slide" Target="/ppt/slides/slide4.xml" Id="Rd505d01acd474b60" /><Relationship Type="http://schemas.openxmlformats.org/officeDocument/2006/relationships/slide" Target="/ppt/slides/slide5.xml" Id="R5c8fd8940052419a" /><Relationship Type="http://schemas.openxmlformats.org/officeDocument/2006/relationships/slide" Target="/ppt/slides/slide6.xml" Id="R220672f749b748e7" /><Relationship Type="http://schemas.openxmlformats.org/officeDocument/2006/relationships/slide" Target="/ppt/slides/slide7.xml" Id="Ra0e4cf3d2ae74f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0b997a3ba44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b89ce82f84f58" /><Relationship Type="http://schemas.openxmlformats.org/officeDocument/2006/relationships/theme" Target="/ppt/slideMasters/theme/theme1.xml" Id="Ra9630ede66f242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ab89ce82f84f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4b2a4c46a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c0f891eb14b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140ad747a48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c37eac37f4f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c559afc7141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824a1a1ea41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2e458a7134f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FROSTGLØD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FROSTGLØD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FROSTGLØD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FROSTGLØD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FROSTGLØD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FROSTGLØD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1 045 017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558 059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FROSTGLØD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KABIRI MOHAMMAD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FROSTGLØD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Barstølveien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832 942 162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FROSTGLØD AS</a:t>
            </a:r>
          </a:p>
        </p:txBody>
      </p:sp>
    </p:spTree>
  </p:cSld>
  <p:clrMapOvr>
    <a:masterClrMapping xmlns:a="http://schemas.openxmlformats.org/drawingml/2006/main"/>
  </p:clrMapOvr>
</p:sld>
</file>