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e9e1df264540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9c30e2f4ff426f"/>
  </p:sldMasterIdLst>
  <p:sldIdLst>
    <p:sldId xmlns:r="http://schemas.openxmlformats.org/officeDocument/2006/relationships" id="256" r:id="R3257070e71694d47"/>
    <p:sldId xmlns:r="http://schemas.openxmlformats.org/officeDocument/2006/relationships" id="257" r:id="R3710568003644ead"/>
    <p:sldId xmlns:r="http://schemas.openxmlformats.org/officeDocument/2006/relationships" id="258" r:id="R8c5d8294e8e14e1f"/>
    <p:sldId xmlns:r="http://schemas.openxmlformats.org/officeDocument/2006/relationships" id="259" r:id="R6a2008967f784015"/>
    <p:sldId xmlns:r="http://schemas.openxmlformats.org/officeDocument/2006/relationships" id="260" r:id="Rc5f3630093784fd1"/>
    <p:sldId xmlns:r="http://schemas.openxmlformats.org/officeDocument/2006/relationships" id="261" r:id="R132257f9f0bf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c30e2f4ff426f" /><Relationship Type="http://schemas.openxmlformats.org/officeDocument/2006/relationships/slide" Target="/ppt/slides/slide1.xml" Id="R3257070e71694d47" /><Relationship Type="http://schemas.openxmlformats.org/officeDocument/2006/relationships/slide" Target="/ppt/slides/slide2.xml" Id="R3710568003644ead" /><Relationship Type="http://schemas.openxmlformats.org/officeDocument/2006/relationships/slide" Target="/ppt/slides/slide3.xml" Id="R8c5d8294e8e14e1f" /><Relationship Type="http://schemas.openxmlformats.org/officeDocument/2006/relationships/slide" Target="/ppt/slides/slide4.xml" Id="R6a2008967f784015" /><Relationship Type="http://schemas.openxmlformats.org/officeDocument/2006/relationships/slide" Target="/ppt/slides/slide5.xml" Id="Rc5f3630093784fd1" /><Relationship Type="http://schemas.openxmlformats.org/officeDocument/2006/relationships/slide" Target="/ppt/slides/slide6.xml" Id="R132257f9f0bf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f1fc00f5648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090e02aec41e4" /><Relationship Type="http://schemas.openxmlformats.org/officeDocument/2006/relationships/theme" Target="/ppt/slideMasters/theme/theme1.xml" Id="Rbf165f6f0948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e090e02aec41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3bdfa471c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288d9798243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2ccc2616c40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2ed54785946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0565a242045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f193f10514d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BETONGPROFF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BETONGPROFF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BETONGPROFF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BETONGPROFF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BETONGPROFF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BETONGPROFF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Neptunveien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832 992 062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BETONGPROFF AS</a:t>
            </a:r>
          </a:p>
        </p:txBody>
      </p:sp>
    </p:spTree>
  </p:cSld>
  <p:clrMapOvr>
    <a:masterClrMapping xmlns:a="http://schemas.openxmlformats.org/drawingml/2006/main"/>
  </p:clrMapOvr>
</p:sld>
</file>