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0d95aa775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821756f56410e"/>
  </p:sldMasterIdLst>
  <p:sldIdLst>
    <p:sldId xmlns:r="http://schemas.openxmlformats.org/officeDocument/2006/relationships" id="256" r:id="R62135efe4dec49a7"/>
    <p:sldId xmlns:r="http://schemas.openxmlformats.org/officeDocument/2006/relationships" id="257" r:id="R1285500df7594b89"/>
    <p:sldId xmlns:r="http://schemas.openxmlformats.org/officeDocument/2006/relationships" id="258" r:id="Rd425f03221454156"/>
    <p:sldId xmlns:r="http://schemas.openxmlformats.org/officeDocument/2006/relationships" id="259" r:id="R766c2116c8d640ee"/>
    <p:sldId xmlns:r="http://schemas.openxmlformats.org/officeDocument/2006/relationships" id="260" r:id="R038d5bfac832422f"/>
    <p:sldId xmlns:r="http://schemas.openxmlformats.org/officeDocument/2006/relationships" id="261" r:id="R14efee301243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821756f56410e" /><Relationship Type="http://schemas.openxmlformats.org/officeDocument/2006/relationships/slide" Target="/ppt/slides/slide1.xml" Id="R62135efe4dec49a7" /><Relationship Type="http://schemas.openxmlformats.org/officeDocument/2006/relationships/slide" Target="/ppt/slides/slide2.xml" Id="R1285500df7594b89" /><Relationship Type="http://schemas.openxmlformats.org/officeDocument/2006/relationships/slide" Target="/ppt/slides/slide3.xml" Id="Rd425f03221454156" /><Relationship Type="http://schemas.openxmlformats.org/officeDocument/2006/relationships/slide" Target="/ppt/slides/slide4.xml" Id="R766c2116c8d640ee" /><Relationship Type="http://schemas.openxmlformats.org/officeDocument/2006/relationships/slide" Target="/ppt/slides/slide5.xml" Id="R038d5bfac832422f" /><Relationship Type="http://schemas.openxmlformats.org/officeDocument/2006/relationships/slide" Target="/ppt/slides/slide6.xml" Id="R14efee301243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f68048ce949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76105e0194591" /><Relationship Type="http://schemas.openxmlformats.org/officeDocument/2006/relationships/theme" Target="/ppt/slideMasters/theme/theme1.xml" Id="R44397b4f100b40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76105e019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4577169f044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9e84d35e548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88e91089247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5c93da76a4c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9226a0ed5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d48e8052e4a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BETONGPROFF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BETONGPROFF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7 732 882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540 267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412 210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3 561 244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832 992 062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BETONGPROFF AS</a:t>
            </a:r>
          </a:p>
        </p:txBody>
      </p:sp>
    </p:spTree>
  </p:cSld>
  <p:clrMapOvr>
    <a:masterClrMapping xmlns:a="http://schemas.openxmlformats.org/drawingml/2006/main"/>
  </p:clrMapOvr>
</p:sld>
</file>