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95a8fcf99e40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3e1a1dc7b945ca"/>
  </p:sldMasterIdLst>
  <p:sldIdLst>
    <p:sldId xmlns:r="http://schemas.openxmlformats.org/officeDocument/2006/relationships" id="256" r:id="R70b3c0e68f5f4d70"/>
    <p:sldId xmlns:r="http://schemas.openxmlformats.org/officeDocument/2006/relationships" id="257" r:id="Raf22a41b3a964a71"/>
    <p:sldId xmlns:r="http://schemas.openxmlformats.org/officeDocument/2006/relationships" id="258" r:id="R749e314337bc427e"/>
    <p:sldId xmlns:r="http://schemas.openxmlformats.org/officeDocument/2006/relationships" id="259" r:id="R5523dc83d8d0429b"/>
    <p:sldId xmlns:r="http://schemas.openxmlformats.org/officeDocument/2006/relationships" id="260" r:id="Rbe8aa8c47aea477d"/>
    <p:sldId xmlns:r="http://schemas.openxmlformats.org/officeDocument/2006/relationships" id="261" r:id="R73baceb8dc4b49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3e1a1dc7b945ca" /><Relationship Type="http://schemas.openxmlformats.org/officeDocument/2006/relationships/slide" Target="/ppt/slides/slide1.xml" Id="R70b3c0e68f5f4d70" /><Relationship Type="http://schemas.openxmlformats.org/officeDocument/2006/relationships/slide" Target="/ppt/slides/slide2.xml" Id="Raf22a41b3a964a71" /><Relationship Type="http://schemas.openxmlformats.org/officeDocument/2006/relationships/slide" Target="/ppt/slides/slide3.xml" Id="R749e314337bc427e" /><Relationship Type="http://schemas.openxmlformats.org/officeDocument/2006/relationships/slide" Target="/ppt/slides/slide4.xml" Id="R5523dc83d8d0429b" /><Relationship Type="http://schemas.openxmlformats.org/officeDocument/2006/relationships/slide" Target="/ppt/slides/slide5.xml" Id="Rbe8aa8c47aea477d" /><Relationship Type="http://schemas.openxmlformats.org/officeDocument/2006/relationships/slide" Target="/ppt/slides/slide6.xml" Id="R73baceb8dc4b49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c881a5dd284d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7b414b9354820" /><Relationship Type="http://schemas.openxmlformats.org/officeDocument/2006/relationships/theme" Target="/ppt/slideMasters/theme/theme1.xml" Id="Rfbd8897490dd4b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17b414b93548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ae946fcd044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881ce6ab84c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1f597914047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f368a612d41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38faf84394f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78a48dc574f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BG SKOGSDRIFT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SKOGSDRIFT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SKOGSDRIFT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SKOGSDRIFT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SKOGSDRIFT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SKOGSDRIFT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Haugsetveien 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2484 Rendalen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833 023 632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SKOGSDRIFT AS</a:t>
            </a:r>
          </a:p>
        </p:txBody>
      </p:sp>
    </p:spTree>
  </p:cSld>
  <p:clrMapOvr>
    <a:masterClrMapping xmlns:a="http://schemas.openxmlformats.org/drawingml/2006/main"/>
  </p:clrMapOvr>
</p:sld>
</file>