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4cda6653844c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b6591f88b747bf"/>
  </p:sldMasterIdLst>
  <p:sldIdLst>
    <p:sldId xmlns:r="http://schemas.openxmlformats.org/officeDocument/2006/relationships" id="256" r:id="R5bd4b7efb5c64cc8"/>
    <p:sldId xmlns:r="http://schemas.openxmlformats.org/officeDocument/2006/relationships" id="257" r:id="R320f3b190bbf4c77"/>
    <p:sldId xmlns:r="http://schemas.openxmlformats.org/officeDocument/2006/relationships" id="258" r:id="R4773b4d7b4ac4d53"/>
    <p:sldId xmlns:r="http://schemas.openxmlformats.org/officeDocument/2006/relationships" id="259" r:id="Re2f45c5875344b0a"/>
    <p:sldId xmlns:r="http://schemas.openxmlformats.org/officeDocument/2006/relationships" id="260" r:id="R30edaba8547d4850"/>
    <p:sldId xmlns:r="http://schemas.openxmlformats.org/officeDocument/2006/relationships" id="261" r:id="Ra41ed8da87b24b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b6591f88b747bf" /><Relationship Type="http://schemas.openxmlformats.org/officeDocument/2006/relationships/slide" Target="/ppt/slides/slide1.xml" Id="R5bd4b7efb5c64cc8" /><Relationship Type="http://schemas.openxmlformats.org/officeDocument/2006/relationships/slide" Target="/ppt/slides/slide2.xml" Id="R320f3b190bbf4c77" /><Relationship Type="http://schemas.openxmlformats.org/officeDocument/2006/relationships/slide" Target="/ppt/slides/slide3.xml" Id="R4773b4d7b4ac4d53" /><Relationship Type="http://schemas.openxmlformats.org/officeDocument/2006/relationships/slide" Target="/ppt/slides/slide4.xml" Id="Re2f45c5875344b0a" /><Relationship Type="http://schemas.openxmlformats.org/officeDocument/2006/relationships/slide" Target="/ppt/slides/slide5.xml" Id="R30edaba8547d4850" /><Relationship Type="http://schemas.openxmlformats.org/officeDocument/2006/relationships/slide" Target="/ppt/slides/slide6.xml" Id="Ra41ed8da87b24b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7974dc5c3a46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4d9d0c5584586" /><Relationship Type="http://schemas.openxmlformats.org/officeDocument/2006/relationships/theme" Target="/ppt/slideMasters/theme/theme1.xml" Id="Re0931e02456846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14d9d0c55845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4a4fda27f4b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6a5235b884f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6b9c7036548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3d1fda7a448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c89692aa047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b9613e5314e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BG SKOGSDRIFT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SKOGSDRIFT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BG SKOGSDRIFT AS ble etablert [år] og holder til i Rendalen.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SKOGSDRIFT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SKOGSDRIFT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SKOGSDRIFT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1 627 171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−148 905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−327 108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−236 572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5 313 242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SKOGSDRIFT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Haugsetveien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2484 Rendalen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833 023 632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SKOGSDRIFT AS</a:t>
            </a:r>
          </a:p>
        </p:txBody>
      </p:sp>
    </p:spTree>
  </p:cSld>
  <p:clrMapOvr>
    <a:masterClrMapping xmlns:a="http://schemas.openxmlformats.org/drawingml/2006/main"/>
  </p:clrMapOvr>
</p:sld>
</file>