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b14d43be1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5387cfb1146db"/>
  </p:sldMasterIdLst>
  <p:sldIdLst>
    <p:sldId xmlns:r="http://schemas.openxmlformats.org/officeDocument/2006/relationships" id="256" r:id="Rb31c8e68d5904ede"/>
    <p:sldId xmlns:r="http://schemas.openxmlformats.org/officeDocument/2006/relationships" id="257" r:id="R51694e32a085487e"/>
    <p:sldId xmlns:r="http://schemas.openxmlformats.org/officeDocument/2006/relationships" id="258" r:id="R85e7797c5fc5475b"/>
    <p:sldId xmlns:r="http://schemas.openxmlformats.org/officeDocument/2006/relationships" id="259" r:id="R933f918aa2974b32"/>
    <p:sldId xmlns:r="http://schemas.openxmlformats.org/officeDocument/2006/relationships" id="260" r:id="R8a26da58a2ea4ee2"/>
    <p:sldId xmlns:r="http://schemas.openxmlformats.org/officeDocument/2006/relationships" id="261" r:id="Ra3581cca8eae4c3b"/>
    <p:sldId xmlns:r="http://schemas.openxmlformats.org/officeDocument/2006/relationships" id="262" r:id="R9b026dbb544b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5387cfb1146db" /><Relationship Type="http://schemas.openxmlformats.org/officeDocument/2006/relationships/slide" Target="/ppt/slides/slide1.xml" Id="Rb31c8e68d5904ede" /><Relationship Type="http://schemas.openxmlformats.org/officeDocument/2006/relationships/slide" Target="/ppt/slides/slide2.xml" Id="R51694e32a085487e" /><Relationship Type="http://schemas.openxmlformats.org/officeDocument/2006/relationships/slide" Target="/ppt/slides/slide3.xml" Id="R85e7797c5fc5475b" /><Relationship Type="http://schemas.openxmlformats.org/officeDocument/2006/relationships/slide" Target="/ppt/slides/slide4.xml" Id="R933f918aa2974b32" /><Relationship Type="http://schemas.openxmlformats.org/officeDocument/2006/relationships/slide" Target="/ppt/slides/slide5.xml" Id="R8a26da58a2ea4ee2" /><Relationship Type="http://schemas.openxmlformats.org/officeDocument/2006/relationships/slide" Target="/ppt/slides/slide6.xml" Id="Ra3581cca8eae4c3b" /><Relationship Type="http://schemas.openxmlformats.org/officeDocument/2006/relationships/slide" Target="/ppt/slides/slide7.xml" Id="R9b026dbb544b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9d7409f4f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c340529fe4aa0" /><Relationship Type="http://schemas.openxmlformats.org/officeDocument/2006/relationships/theme" Target="/ppt/slideMasters/theme/theme1.xml" Id="Red952cc1f460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4c340529fe4a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a421c28b9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d0582a30b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b10567293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e12b90f6b4a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955b54fea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e02068aad41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28aab74d8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TCFW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TCFW HOLDING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FREDHEIM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CHRISTIAN WAAGE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Knappenveien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833 077 902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TCFW HOLDING AS</a:t>
            </a:r>
          </a:p>
        </p:txBody>
      </p:sp>
    </p:spTree>
  </p:cSld>
  <p:clrMapOvr>
    <a:masterClrMapping xmlns:a="http://schemas.openxmlformats.org/drawingml/2006/main"/>
  </p:clrMapOvr>
</p:sld>
</file>