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ec2dc4df747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0ca6b0a37a45f6"/>
  </p:sldMasterIdLst>
  <p:sldIdLst>
    <p:sldId xmlns:r="http://schemas.openxmlformats.org/officeDocument/2006/relationships" id="256" r:id="Rddb8de0fb5fb489e"/>
    <p:sldId xmlns:r="http://schemas.openxmlformats.org/officeDocument/2006/relationships" id="257" r:id="R2d7df029a96d4e08"/>
    <p:sldId xmlns:r="http://schemas.openxmlformats.org/officeDocument/2006/relationships" id="258" r:id="R58dc81325ad348c5"/>
    <p:sldId xmlns:r="http://schemas.openxmlformats.org/officeDocument/2006/relationships" id="259" r:id="R477010b55c474891"/>
    <p:sldId xmlns:r="http://schemas.openxmlformats.org/officeDocument/2006/relationships" id="260" r:id="Rf34799aa50584e5a"/>
    <p:sldId xmlns:r="http://schemas.openxmlformats.org/officeDocument/2006/relationships" id="261" r:id="Rbf76ae915e6e4917"/>
    <p:sldId xmlns:r="http://schemas.openxmlformats.org/officeDocument/2006/relationships" id="262" r:id="R8d3c681914f14e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ca6b0a37a45f6" /><Relationship Type="http://schemas.openxmlformats.org/officeDocument/2006/relationships/slide" Target="/ppt/slides/slide1.xml" Id="Rddb8de0fb5fb489e" /><Relationship Type="http://schemas.openxmlformats.org/officeDocument/2006/relationships/slide" Target="/ppt/slides/slide2.xml" Id="R2d7df029a96d4e08" /><Relationship Type="http://schemas.openxmlformats.org/officeDocument/2006/relationships/slide" Target="/ppt/slides/slide3.xml" Id="R58dc81325ad348c5" /><Relationship Type="http://schemas.openxmlformats.org/officeDocument/2006/relationships/slide" Target="/ppt/slides/slide4.xml" Id="R477010b55c474891" /><Relationship Type="http://schemas.openxmlformats.org/officeDocument/2006/relationships/slide" Target="/ppt/slides/slide5.xml" Id="Rf34799aa50584e5a" /><Relationship Type="http://schemas.openxmlformats.org/officeDocument/2006/relationships/slide" Target="/ppt/slides/slide6.xml" Id="Rbf76ae915e6e4917" /><Relationship Type="http://schemas.openxmlformats.org/officeDocument/2006/relationships/slide" Target="/ppt/slides/slide7.xml" Id="R8d3c681914f14e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76f2615034a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d2bfe41748f0" /><Relationship Type="http://schemas.openxmlformats.org/officeDocument/2006/relationships/theme" Target="/ppt/slideMasters/theme/theme1.xml" Id="R2e1ff565e6bc47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31d2bfe41748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f5f530ba8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efaa720ee42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2ef59b68749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165bc9b08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c13cf808e48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85dbfce4d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5adcb5066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15 516 282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1 665 758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1 212 580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2 031 596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5 133 692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KFRegnskap AS, Rådhusgata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833 078 712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KFREGNSKAP AS</a:t>
            </a:r>
          </a:p>
        </p:txBody>
      </p:sp>
    </p:spTree>
  </p:cSld>
  <p:clrMapOvr>
    <a:masterClrMapping xmlns:a="http://schemas.openxmlformats.org/drawingml/2006/main"/>
  </p:clrMapOvr>
</p:sld>
</file>