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8c42c43394e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cfc48c76a4f9e"/>
  </p:sldMasterIdLst>
  <p:sldIdLst>
    <p:sldId xmlns:r="http://schemas.openxmlformats.org/officeDocument/2006/relationships" id="256" r:id="R6ed1097024ba4e07"/>
    <p:sldId xmlns:r="http://schemas.openxmlformats.org/officeDocument/2006/relationships" id="257" r:id="R8c14e3b8135e4f11"/>
    <p:sldId xmlns:r="http://schemas.openxmlformats.org/officeDocument/2006/relationships" id="258" r:id="Rf77cb7d269a54110"/>
    <p:sldId xmlns:r="http://schemas.openxmlformats.org/officeDocument/2006/relationships" id="259" r:id="R970c7938689e4300"/>
    <p:sldId xmlns:r="http://schemas.openxmlformats.org/officeDocument/2006/relationships" id="260" r:id="R6cc8ac53606b4438"/>
    <p:sldId xmlns:r="http://schemas.openxmlformats.org/officeDocument/2006/relationships" id="261" r:id="R595f17c273bd436e"/>
    <p:sldId xmlns:r="http://schemas.openxmlformats.org/officeDocument/2006/relationships" id="262" r:id="R5564e8f3b310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cfc48c76a4f9e" /><Relationship Type="http://schemas.openxmlformats.org/officeDocument/2006/relationships/slide" Target="/ppt/slides/slide1.xml" Id="R6ed1097024ba4e07" /><Relationship Type="http://schemas.openxmlformats.org/officeDocument/2006/relationships/slide" Target="/ppt/slides/slide2.xml" Id="R8c14e3b8135e4f11" /><Relationship Type="http://schemas.openxmlformats.org/officeDocument/2006/relationships/slide" Target="/ppt/slides/slide3.xml" Id="Rf77cb7d269a54110" /><Relationship Type="http://schemas.openxmlformats.org/officeDocument/2006/relationships/slide" Target="/ppt/slides/slide4.xml" Id="R970c7938689e4300" /><Relationship Type="http://schemas.openxmlformats.org/officeDocument/2006/relationships/slide" Target="/ppt/slides/slide5.xml" Id="R6cc8ac53606b4438" /><Relationship Type="http://schemas.openxmlformats.org/officeDocument/2006/relationships/slide" Target="/ppt/slides/slide6.xml" Id="R595f17c273bd436e" /><Relationship Type="http://schemas.openxmlformats.org/officeDocument/2006/relationships/slide" Target="/ppt/slides/slide7.xml" Id="R5564e8f3b310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2d1f90dfb4e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0e6057c0f4b3c" /><Relationship Type="http://schemas.openxmlformats.org/officeDocument/2006/relationships/theme" Target="/ppt/slideMasters/theme/theme1.xml" Id="Rbe34c75e8e1548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0e6057c0f4b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bcbf69399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862cbff6346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d148554f84f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c383ae8474c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4185419594e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cf9cc65e145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374bb4b7348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CURATOR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CURATOR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7 157 055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−3 401 459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−3 553 179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−3 535 179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2 043 737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MARDAHL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Litjgårdsveien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833 141 392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CURATOR AS</a:t>
            </a:r>
          </a:p>
        </p:txBody>
      </p:sp>
    </p:spTree>
  </p:cSld>
  <p:clrMapOvr>
    <a:masterClrMapping xmlns:a="http://schemas.openxmlformats.org/drawingml/2006/main"/>
  </p:clrMapOvr>
</p:sld>
</file>