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18913c8296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b731dfc587499d"/>
  </p:sldMasterIdLst>
  <p:sldIdLst>
    <p:sldId xmlns:r="http://schemas.openxmlformats.org/officeDocument/2006/relationships" id="256" r:id="R1876b65d9de143d0"/>
    <p:sldId xmlns:r="http://schemas.openxmlformats.org/officeDocument/2006/relationships" id="257" r:id="Rab9c83c7e3e74173"/>
    <p:sldId xmlns:r="http://schemas.openxmlformats.org/officeDocument/2006/relationships" id="258" r:id="R267a40ca911c4484"/>
    <p:sldId xmlns:r="http://schemas.openxmlformats.org/officeDocument/2006/relationships" id="259" r:id="R4ebd3da30ba64086"/>
    <p:sldId xmlns:r="http://schemas.openxmlformats.org/officeDocument/2006/relationships" id="260" r:id="R182a02383de54acf"/>
    <p:sldId xmlns:r="http://schemas.openxmlformats.org/officeDocument/2006/relationships" id="261" r:id="Rae197536aca84807"/>
    <p:sldId xmlns:r="http://schemas.openxmlformats.org/officeDocument/2006/relationships" id="262" r:id="Rdb53bfa54c0c46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731dfc587499d" /><Relationship Type="http://schemas.openxmlformats.org/officeDocument/2006/relationships/slide" Target="/ppt/slides/slide1.xml" Id="R1876b65d9de143d0" /><Relationship Type="http://schemas.openxmlformats.org/officeDocument/2006/relationships/slide" Target="/ppt/slides/slide2.xml" Id="Rab9c83c7e3e74173" /><Relationship Type="http://schemas.openxmlformats.org/officeDocument/2006/relationships/slide" Target="/ppt/slides/slide3.xml" Id="R267a40ca911c4484" /><Relationship Type="http://schemas.openxmlformats.org/officeDocument/2006/relationships/slide" Target="/ppt/slides/slide4.xml" Id="R4ebd3da30ba64086" /><Relationship Type="http://schemas.openxmlformats.org/officeDocument/2006/relationships/slide" Target="/ppt/slides/slide5.xml" Id="R182a02383de54acf" /><Relationship Type="http://schemas.openxmlformats.org/officeDocument/2006/relationships/slide" Target="/ppt/slides/slide6.xml" Id="Rae197536aca84807" /><Relationship Type="http://schemas.openxmlformats.org/officeDocument/2006/relationships/slide" Target="/ppt/slides/slide7.xml" Id="Rdb53bfa54c0c46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0d25ce5a3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bb4317264cc3" /><Relationship Type="http://schemas.openxmlformats.org/officeDocument/2006/relationships/theme" Target="/ppt/slideMasters/theme/theme1.xml" Id="Re5a07d45c4f84f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b5bb431726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613a9043542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476d79a91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b1e7f803646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ab16d065e41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8cdf239d4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3d35e301741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3deaec41e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YDMYK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YDMYK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YDMYK AS ble etablert [år] og holder til i Mesnali.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YDMYK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YDMYK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YDMYK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375 021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YDMYK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MEISSNER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YDMYK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Fjellnærvegen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2610 Mesnali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833 360 752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YDMYK AS</a:t>
            </a:r>
          </a:p>
        </p:txBody>
      </p:sp>
    </p:spTree>
  </p:cSld>
  <p:clrMapOvr>
    <a:masterClrMapping xmlns:a="http://schemas.openxmlformats.org/drawingml/2006/main"/>
  </p:clrMapOvr>
</p:sld>
</file>